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3EEB9-E4AB-4233-8057-51691F6C32A0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8511E-59A6-481D-9E22-86F4161ECF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oek eerst het koninkrij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1"/>
            <a:ext cx="5976664" cy="576064"/>
          </a:xfrm>
        </p:spPr>
        <p:txBody>
          <a:bodyPr>
            <a:noAutofit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en-US" b="1" dirty="0" err="1" smtClean="0"/>
              <a:t>Zoek</a:t>
            </a:r>
            <a:r>
              <a:rPr lang="en-US" b="1" dirty="0" smtClean="0"/>
              <a:t> </a:t>
            </a:r>
            <a:r>
              <a:rPr lang="en-US" b="1" dirty="0" err="1"/>
              <a:t>eerst</a:t>
            </a:r>
            <a:r>
              <a:rPr lang="en-US" b="1" dirty="0"/>
              <a:t> het </a:t>
            </a:r>
            <a:r>
              <a:rPr lang="en-US" b="1" dirty="0" err="1"/>
              <a:t>koninkrijk</a:t>
            </a:r>
            <a:r>
              <a:rPr lang="en-US" b="1" dirty="0"/>
              <a:t/>
            </a:r>
            <a:br>
              <a:rPr lang="en-US" b="1" dirty="0"/>
            </a:br>
            <a:r>
              <a:rPr lang="nl-NL" dirty="0"/>
              <a:t> </a:t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616624" cy="4658072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Zoek eerst het koninkrijk van God,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zijn gerechtigheid.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alles krijgt u bovendien,hallelu haleluja.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>
                <a:solidFill>
                  <a:srgbClr val="FF0000"/>
                </a:solidFill>
              </a:rPr>
              <a:t>KOOR: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Halleluja, halleluja,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halleluja, halleluja.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kan niet leven van brood alleen,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van ieder woord.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door de Heer gesproken word,halleluja.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 en u zal gegeven zijn,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zoekt en gij zult hem zien.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Klopt en de deur zal voor u open gaan haleluja.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Zoek eerst het koninkrijk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Zoek eerst het koninkrijk   </dc:title>
  <dc:creator>mary</dc:creator>
  <cp:lastModifiedBy>mary</cp:lastModifiedBy>
  <cp:revision>5</cp:revision>
  <dcterms:created xsi:type="dcterms:W3CDTF">2020-06-06T19:17:34Z</dcterms:created>
  <dcterms:modified xsi:type="dcterms:W3CDTF">2020-06-06T20:53:07Z</dcterms:modified>
</cp:coreProperties>
</file>