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C9-3F4A-4AE5-A2CD-2404D1FC8D1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1006-8C8C-46FD-A38F-B8E28091E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C9-3F4A-4AE5-A2CD-2404D1FC8D1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1006-8C8C-46FD-A38F-B8E28091E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C9-3F4A-4AE5-A2CD-2404D1FC8D1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1006-8C8C-46FD-A38F-B8E28091E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C9-3F4A-4AE5-A2CD-2404D1FC8D1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1006-8C8C-46FD-A38F-B8E28091E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C9-3F4A-4AE5-A2CD-2404D1FC8D1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1006-8C8C-46FD-A38F-B8E28091E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C9-3F4A-4AE5-A2CD-2404D1FC8D1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1006-8C8C-46FD-A38F-B8E28091E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C9-3F4A-4AE5-A2CD-2404D1FC8D1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1006-8C8C-46FD-A38F-B8E28091E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C9-3F4A-4AE5-A2CD-2404D1FC8D1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1006-8C8C-46FD-A38F-B8E28091E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C9-3F4A-4AE5-A2CD-2404D1FC8D1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1006-8C8C-46FD-A38F-B8E28091E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C9-3F4A-4AE5-A2CD-2404D1FC8D1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1006-8C8C-46FD-A38F-B8E28091E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C9-3F4A-4AE5-A2CD-2404D1FC8D1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1006-8C8C-46FD-A38F-B8E28091E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70AC9-3F4A-4AE5-A2CD-2404D1FC8D1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F1006-8C8C-46FD-A38F-B8E28091E7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achtet zuerst nach Gottes Reci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272808" cy="548679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/>
              <a:t>Trachtet </a:t>
            </a:r>
            <a:r>
              <a:rPr lang="de-DE" b="1" dirty="0"/>
              <a:t>zuerst nach Gottes Recih</a:t>
            </a:r>
            <a:br>
              <a:rPr lang="de-D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5472608" cy="4392488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Trachtet zuerst nach Gottes Recih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seiner Gerechtigkeit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alles andere fällt euch damit zu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Halleluja! Halleluja!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Nein, spricht der Herr, ihr lebt nicht vom Brot allein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sondern ihr lebt von dem Worte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Aus dem Munde eures Herren und Gottes geht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Halleluja, Halleluja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Halleluja, Halleluja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Halleluja, Halleluja</a:t>
            </a:r>
            <a:endParaRPr lang="de-DE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56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Trachtet zuerst nach Gottes Recih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Trachtet zuerst nach Gottes Recih </dc:title>
  <dc:creator>mary</dc:creator>
  <cp:lastModifiedBy>mary</cp:lastModifiedBy>
  <cp:revision>7</cp:revision>
  <dcterms:created xsi:type="dcterms:W3CDTF">2020-06-06T19:15:44Z</dcterms:created>
  <dcterms:modified xsi:type="dcterms:W3CDTF">2020-06-09T16:01:38Z</dcterms:modified>
</cp:coreProperties>
</file>