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1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58C05-3831-4D54-AB47-5A0065815E62}" type="datetimeFigureOut">
              <a:rPr lang="en-US" smtClean="0"/>
              <a:pPr/>
              <a:t>6/16/2020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2957D-6A90-404D-8EBA-475D4CA5DC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58C05-3831-4D54-AB47-5A0065815E62}" type="datetimeFigureOut">
              <a:rPr lang="en-US" smtClean="0"/>
              <a:pPr/>
              <a:t>6/16/2020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2957D-6A90-404D-8EBA-475D4CA5DC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58C05-3831-4D54-AB47-5A0065815E62}" type="datetimeFigureOut">
              <a:rPr lang="en-US" smtClean="0"/>
              <a:pPr/>
              <a:t>6/16/2020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2957D-6A90-404D-8EBA-475D4CA5DC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58C05-3831-4D54-AB47-5A0065815E62}" type="datetimeFigureOut">
              <a:rPr lang="en-US" smtClean="0"/>
              <a:pPr/>
              <a:t>6/16/2020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2957D-6A90-404D-8EBA-475D4CA5DC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58C05-3831-4D54-AB47-5A0065815E62}" type="datetimeFigureOut">
              <a:rPr lang="en-US" smtClean="0"/>
              <a:pPr/>
              <a:t>6/16/2020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2957D-6A90-404D-8EBA-475D4CA5DC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58C05-3831-4D54-AB47-5A0065815E62}" type="datetimeFigureOut">
              <a:rPr lang="en-US" smtClean="0"/>
              <a:pPr/>
              <a:t>6/16/2020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2957D-6A90-404D-8EBA-475D4CA5DC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58C05-3831-4D54-AB47-5A0065815E62}" type="datetimeFigureOut">
              <a:rPr lang="en-US" smtClean="0"/>
              <a:pPr/>
              <a:t>6/16/2020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2957D-6A90-404D-8EBA-475D4CA5DC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58C05-3831-4D54-AB47-5A0065815E62}" type="datetimeFigureOut">
              <a:rPr lang="en-US" smtClean="0"/>
              <a:pPr/>
              <a:t>6/16/2020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2957D-6A90-404D-8EBA-475D4CA5DC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58C05-3831-4D54-AB47-5A0065815E62}" type="datetimeFigureOut">
              <a:rPr lang="en-US" smtClean="0"/>
              <a:pPr/>
              <a:t>6/16/2020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2957D-6A90-404D-8EBA-475D4CA5DC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58C05-3831-4D54-AB47-5A0065815E62}" type="datetimeFigureOut">
              <a:rPr lang="en-US" smtClean="0"/>
              <a:pPr/>
              <a:t>6/16/2020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2957D-6A90-404D-8EBA-475D4CA5DC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58C05-3831-4D54-AB47-5A0065815E62}" type="datetimeFigureOut">
              <a:rPr lang="en-US" smtClean="0"/>
              <a:pPr/>
              <a:t>6/16/2020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2957D-6A90-404D-8EBA-475D4CA5DC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A58C05-3831-4D54-AB47-5A0065815E62}" type="datetimeFigureOut">
              <a:rPr lang="en-US" smtClean="0"/>
              <a:pPr/>
              <a:t>6/16/2020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2957D-6A90-404D-8EBA-475D4CA5DC9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w Great Is Our God copy.jpg"/>
          <p:cNvPicPr>
            <a:picLocks noChangeAspect="1"/>
          </p:cNvPicPr>
          <p:nvPr userDrawn="1"/>
        </p:nvPicPr>
        <p:blipFill>
          <a:blip r:embed="rId14" cstate="print">
            <a:lum bright="48000"/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o groß ist der Her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404664"/>
            <a:ext cx="4392488" cy="360039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/>
            </a:r>
            <a:br>
              <a:rPr lang="de-DE" dirty="0" smtClean="0"/>
            </a:br>
            <a:r>
              <a:rPr lang="de-DE" b="1" dirty="0" smtClean="0"/>
              <a:t>So </a:t>
            </a:r>
            <a:r>
              <a:rPr lang="de-DE" b="1" dirty="0"/>
              <a:t>groß ist der Herr</a:t>
            </a:r>
            <a:r>
              <a:rPr lang="de-DE" dirty="0"/>
              <a:t/>
            </a:r>
            <a:br>
              <a:rPr lang="de-DE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881336"/>
            <a:ext cx="5544616" cy="5644008"/>
          </a:xfrm>
        </p:spPr>
        <p:txBody>
          <a:bodyPr>
            <a:noAutofit/>
          </a:bodyPr>
          <a:lstStyle/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Ein König voller Pracht, voll Weisheit und voll Macht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Schöpfung betet an, die Schöpfung betet an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kleidet sich in Licht, das Dunkel hält ihn nicht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flieht, sobald er spricht, und flieht, sobald er spricht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Chor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So groß ist der Herr, singt mit </a:t>
            </a:r>
            <a:r>
              <a:rPr lang="de-DE" sz="1800" b="1" dirty="0" smtClean="0">
                <a:solidFill>
                  <a:srgbClr val="FF0000"/>
                </a:solidFill>
              </a:rPr>
              <a:t>mir.So </a:t>
            </a:r>
            <a:r>
              <a:rPr lang="de-DE" sz="1800" b="1" dirty="0" smtClean="0">
                <a:solidFill>
                  <a:srgbClr val="FF0000"/>
                </a:solidFill>
              </a:rPr>
              <a:t>groß ist der Herr</a:t>
            </a:r>
            <a:r>
              <a:rPr lang="de-DE" sz="1800" b="1" dirty="0" smtClean="0">
                <a:solidFill>
                  <a:srgbClr val="FF0000"/>
                </a:solidFill>
              </a:rPr>
              <a:t>,               Ihn </a:t>
            </a:r>
            <a:r>
              <a:rPr lang="de-DE" sz="1800" b="1" dirty="0" smtClean="0">
                <a:solidFill>
                  <a:srgbClr val="FF0000"/>
                </a:solidFill>
              </a:rPr>
              <a:t>preisen </a:t>
            </a:r>
            <a:r>
              <a:rPr lang="de-DE" sz="1800" b="1" dirty="0" smtClean="0">
                <a:solidFill>
                  <a:srgbClr val="FF0000"/>
                </a:solidFill>
              </a:rPr>
              <a:t>wir:  So </a:t>
            </a:r>
            <a:r>
              <a:rPr lang="de-DE" sz="1800" b="1" dirty="0" smtClean="0">
                <a:solidFill>
                  <a:srgbClr val="FF0000"/>
                </a:solidFill>
              </a:rPr>
              <a:t>groß, so groß ist der Herr.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Von Anbeginn der Zeit bis in die Ewigkeit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Bleibt er derselbe Gott, bleibt er derselbe Gott.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Als Vater, Sohn und Geist, den alle Schöpfung preist.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Als Löwe und als Lamm, als Löwe und als Lamm.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Brücke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Sein Name sei erhöht, denn er verdient das Lob.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Wir singen laut, so groß ist der Herr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.(x2)</a:t>
            </a:r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139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So groß ist der Herr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So groß ist der Herr </dc:title>
  <dc:creator>mary</dc:creator>
  <cp:lastModifiedBy>mary</cp:lastModifiedBy>
  <cp:revision>14</cp:revision>
  <dcterms:created xsi:type="dcterms:W3CDTF">2020-06-14T21:16:29Z</dcterms:created>
  <dcterms:modified xsi:type="dcterms:W3CDTF">2020-06-16T17:16:05Z</dcterms:modified>
</cp:coreProperties>
</file>