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B7206-E622-4F8C-9425-9EF66E5C980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AA364-0F85-47C8-95CC-F634A6E431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å Stor är vår g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48680"/>
            <a:ext cx="3960440" cy="650503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Så </a:t>
            </a:r>
            <a:r>
              <a:rPr lang="sv-SE" b="1" dirty="0"/>
              <a:t>Stor är vår gud</a:t>
            </a:r>
            <a:br>
              <a:rPr lang="sv-S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4968552" cy="473008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konungs majestät klädd i härlighet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må jorden glädja sig, jorden glädja sig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ljus han sveper sig  och mörkret gömmer sig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skälver för hans röst  skälver för hans röst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Ref 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Så stor är vår Gud  sjung med mig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så stor är vår Gud  och alla ska se hur stor Gud är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evighet han är  och våra liv han bär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sin starka hand  i sin starka hand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Helig treenighet  fader ande son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stark i ödmjukhet  stark i ödmjukhet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 namn står över allt  värdig allt vårt lov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ropar ut  vår Gud han är stor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Så Stor är vår gud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Så Stor är vår gud </dc:title>
  <dc:creator>mary</dc:creator>
  <cp:lastModifiedBy>mary</cp:lastModifiedBy>
  <cp:revision>8</cp:revision>
  <dcterms:created xsi:type="dcterms:W3CDTF">2020-06-15T15:56:52Z</dcterms:created>
  <dcterms:modified xsi:type="dcterms:W3CDTF">2020-06-15T16:50:24Z</dcterms:modified>
</cp:coreProperties>
</file>