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E5C1-0179-4F04-8F56-4872F2FE89A8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7D06-6F3D-48AD-8B43-10532194F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E5C1-0179-4F04-8F56-4872F2FE89A8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7D06-6F3D-48AD-8B43-10532194F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E5C1-0179-4F04-8F56-4872F2FE89A8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7D06-6F3D-48AD-8B43-10532194F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E5C1-0179-4F04-8F56-4872F2FE89A8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7D06-6F3D-48AD-8B43-10532194F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E5C1-0179-4F04-8F56-4872F2FE89A8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7D06-6F3D-48AD-8B43-10532194F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E5C1-0179-4F04-8F56-4872F2FE89A8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7D06-6F3D-48AD-8B43-10532194F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E5C1-0179-4F04-8F56-4872F2FE89A8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7D06-6F3D-48AD-8B43-10532194F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E5C1-0179-4F04-8F56-4872F2FE89A8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7D06-6F3D-48AD-8B43-10532194F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E5C1-0179-4F04-8F56-4872F2FE89A8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7D06-6F3D-48AD-8B43-10532194F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E5C1-0179-4F04-8F56-4872F2FE89A8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7D06-6F3D-48AD-8B43-10532194F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E5C1-0179-4F04-8F56-4872F2FE89A8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7D06-6F3D-48AD-8B43-10532194F6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8E5C1-0179-4F04-8F56-4872F2FE89A8}" type="datetimeFigureOut">
              <a:rPr lang="en-US" smtClean="0"/>
              <a:pPr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07D06-6F3D-48AD-8B43-10532194F6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a Dolorosa.jpg"/>
          <p:cNvPicPr>
            <a:picLocks noChangeAspect="1"/>
          </p:cNvPicPr>
          <p:nvPr userDrawn="1"/>
        </p:nvPicPr>
        <p:blipFill>
          <a:blip r:embed="rId14" cstate="print">
            <a:lum bright="6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Landas ng Pagduru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328592" cy="404663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Sa </a:t>
            </a:r>
            <a:r>
              <a:rPr lang="en-US" b="1" dirty="0" err="1"/>
              <a:t>Landas</a:t>
            </a:r>
            <a:r>
              <a:rPr lang="en-US" b="1" dirty="0"/>
              <a:t> </a:t>
            </a:r>
            <a:r>
              <a:rPr lang="en-US" b="1" dirty="0" err="1"/>
              <a:t>ng</a:t>
            </a:r>
            <a:r>
              <a:rPr lang="en-US" b="1" dirty="0"/>
              <a:t> </a:t>
            </a:r>
            <a:r>
              <a:rPr lang="en-US" b="1" dirty="0" err="1"/>
              <a:t>Pagdurusa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5184576" cy="50181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landas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pagdurusa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Herusalem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naghintay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mapagmasdan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Kristo'y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hinatulang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mamatay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Duguan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matroong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katawan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Tinik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bawa't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hakbang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niya'y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paghamak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naririnig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landas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Pagdurusa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tinahak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Hesus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namatay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upang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tayo'y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matubos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Langit</a:t>
            </a:r>
            <a:r>
              <a:rPr lang="en-US" sz="1800" b="1" dirty="0" smtClean="0">
                <a:solidFill>
                  <a:srgbClr val="FF0000"/>
                </a:solidFill>
              </a:rPr>
              <a:t> ay </a:t>
            </a:r>
            <a:r>
              <a:rPr lang="en-US" sz="1800" b="1" dirty="0" err="1" smtClean="0">
                <a:solidFill>
                  <a:srgbClr val="FF0000"/>
                </a:solidFill>
              </a:rPr>
              <a:t>nilisan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pagkat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pinili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tayo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Sa </a:t>
            </a:r>
            <a:r>
              <a:rPr lang="en-US" sz="1800" b="1" dirty="0" err="1" smtClean="0">
                <a:solidFill>
                  <a:srgbClr val="FF0000"/>
                </a:solidFill>
              </a:rPr>
              <a:t>landas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pagdurusa</a:t>
            </a:r>
            <a:r>
              <a:rPr lang="en-US" sz="1800" b="1" dirty="0" smtClean="0">
                <a:solidFill>
                  <a:srgbClr val="FF0000"/>
                </a:solidFill>
              </a:rPr>
              <a:t> ay </a:t>
            </a:r>
            <a:r>
              <a:rPr lang="en-US" sz="1800" b="1" dirty="0" err="1" smtClean="0">
                <a:solidFill>
                  <a:srgbClr val="FF0000"/>
                </a:solidFill>
              </a:rPr>
              <a:t>laan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Kalbaryo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Split: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tinigis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tayo'y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lumjjis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95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Sa Landas ng Pagdurusa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 Landas ng Pagdurusa </dc:title>
  <dc:creator>mary</dc:creator>
  <cp:lastModifiedBy>mary</cp:lastModifiedBy>
  <cp:revision>21</cp:revision>
  <dcterms:created xsi:type="dcterms:W3CDTF">2020-06-27T20:00:37Z</dcterms:created>
  <dcterms:modified xsi:type="dcterms:W3CDTF">2020-06-28T20:48:21Z</dcterms:modified>
</cp:coreProperties>
</file>