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055B6-66A3-4D3B-8B08-2C50727F6B1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BD4A-4DCB-4859-8AC4-F4B05FC44B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Majest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i de majest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384376" cy="6505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Roi</a:t>
            </a:r>
            <a:r>
              <a:rPr lang="en-US" b="1" dirty="0" smtClean="0"/>
              <a:t> de </a:t>
            </a:r>
            <a:r>
              <a:rPr lang="en-US" b="1" dirty="0" err="1" smtClean="0"/>
              <a:t>majesté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688632" cy="388843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sais que je t’aime tant,  tu sais que je désire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Être près de toi, bien plus qu’auparavant.	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 mots viennent de mon cœur, ces mots sont bien réels.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vis pour toi seul,  car je te suis consacré.		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Roi de majesté, je n’ai qu’ un désir,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Être près d e toi mon Di eu, être près d e toi m on Dieu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tu es le sauveur de mon âme		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pour  toujours,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jamais, je veux chanter tes louanges.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Roi de majesté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Roi de majesté </dc:title>
  <dc:creator>mary</dc:creator>
  <cp:lastModifiedBy>mary</cp:lastModifiedBy>
  <cp:revision>10</cp:revision>
  <dcterms:created xsi:type="dcterms:W3CDTF">2020-06-25T18:40:49Z</dcterms:created>
  <dcterms:modified xsi:type="dcterms:W3CDTF">2020-06-26T17:37:05Z</dcterms:modified>
</cp:coreProperties>
</file>