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D891-CA1B-4D57-8A97-9578B1D9FCE1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8461-6175-4CEF-B84A-3EE1B43C62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D891-CA1B-4D57-8A97-9578B1D9FCE1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8461-6175-4CEF-B84A-3EE1B43C62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D891-CA1B-4D57-8A97-9578B1D9FCE1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8461-6175-4CEF-B84A-3EE1B43C62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D891-CA1B-4D57-8A97-9578B1D9FCE1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8461-6175-4CEF-B84A-3EE1B43C62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D891-CA1B-4D57-8A97-9578B1D9FCE1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8461-6175-4CEF-B84A-3EE1B43C62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D891-CA1B-4D57-8A97-9578B1D9FCE1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8461-6175-4CEF-B84A-3EE1B43C62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D891-CA1B-4D57-8A97-9578B1D9FCE1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8461-6175-4CEF-B84A-3EE1B43C62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D891-CA1B-4D57-8A97-9578B1D9FCE1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8461-6175-4CEF-B84A-3EE1B43C62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D891-CA1B-4D57-8A97-9578B1D9FCE1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8461-6175-4CEF-B84A-3EE1B43C62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D891-CA1B-4D57-8A97-9578B1D9FCE1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8461-6175-4CEF-B84A-3EE1B43C62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2D891-CA1B-4D57-8A97-9578B1D9FCE1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A8461-6175-4CEF-B84A-3EE1B43C62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2D891-CA1B-4D57-8A97-9578B1D9FCE1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A8461-6175-4CEF-B84A-3EE1B43C62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King of Majest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y de Majest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8"/>
            <a:ext cx="4320480" cy="576064"/>
          </a:xfrm>
        </p:spPr>
        <p:txBody>
          <a:bodyPr>
            <a:noAutofit/>
          </a:bodyPr>
          <a:lstStyle/>
          <a:p>
            <a:r>
              <a:rPr lang="en-US" b="1" dirty="0" smtClean="0"/>
              <a:t>Rey de </a:t>
            </a:r>
            <a:r>
              <a:rPr lang="en-US" b="1" dirty="0" err="1" smtClean="0"/>
              <a:t>Majestad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124744"/>
            <a:ext cx="3528392" cy="525658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Sabes que te amo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Sabes que yo quiero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Conocerte más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Mucho mas que antes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 palabras, son reales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no las invento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Vivo para ti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me dedico a ti si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</a:t>
            </a:r>
            <a:endParaRPr lang="es-ES" b="1" dirty="0" smtClean="0">
              <a:solidFill>
                <a:srgbClr val="FF0000"/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Rey de majestad, tengo un deseo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Estar contigo mi señor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Estar contigo mi señor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eres el salvador de mi ser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por siempre y siempre daré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Alabanzas a ti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68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Rey de Majestad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Rey de Majestad </dc:title>
  <dc:creator>mary</dc:creator>
  <cp:lastModifiedBy>mary</cp:lastModifiedBy>
  <cp:revision>5</cp:revision>
  <dcterms:created xsi:type="dcterms:W3CDTF">2020-06-22T16:59:25Z</dcterms:created>
  <dcterms:modified xsi:type="dcterms:W3CDTF">2020-06-23T15:49:04Z</dcterms:modified>
</cp:coreProperties>
</file>