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D59A9-0175-40FD-91D9-0DB1B2B0F4BB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D98D1-42E1-42C0-934F-A7E0FA1A1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D59A9-0175-40FD-91D9-0DB1B2B0F4BB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D98D1-42E1-42C0-934F-A7E0FA1A1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D59A9-0175-40FD-91D9-0DB1B2B0F4BB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D98D1-42E1-42C0-934F-A7E0FA1A1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D59A9-0175-40FD-91D9-0DB1B2B0F4BB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D98D1-42E1-42C0-934F-A7E0FA1A1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D59A9-0175-40FD-91D9-0DB1B2B0F4BB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D98D1-42E1-42C0-934F-A7E0FA1A1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D59A9-0175-40FD-91D9-0DB1B2B0F4BB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D98D1-42E1-42C0-934F-A7E0FA1A1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D59A9-0175-40FD-91D9-0DB1B2B0F4BB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D98D1-42E1-42C0-934F-A7E0FA1A1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D59A9-0175-40FD-91D9-0DB1B2B0F4BB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D98D1-42E1-42C0-934F-A7E0FA1A1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D59A9-0175-40FD-91D9-0DB1B2B0F4BB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D98D1-42E1-42C0-934F-A7E0FA1A1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D59A9-0175-40FD-91D9-0DB1B2B0F4BB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D98D1-42E1-42C0-934F-A7E0FA1A1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D59A9-0175-40FD-91D9-0DB1B2B0F4BB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D98D1-42E1-42C0-934F-A7E0FA1A1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D59A9-0175-40FD-91D9-0DB1B2B0F4BB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D98D1-42E1-42C0-934F-A7E0FA1A19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King of Majesty.jpg"/>
          <p:cNvPicPr>
            <a:picLocks noChangeAspect="1"/>
          </p:cNvPicPr>
          <p:nvPr userDrawn="1"/>
        </p:nvPicPr>
        <p:blipFill>
          <a:blip r:embed="rId14" cstate="print">
            <a:lum bright="8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ei de Majesta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"/>
            <a:ext cx="3888432" cy="4046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Rei</a:t>
            </a:r>
            <a:r>
              <a:rPr lang="en-US" b="1" dirty="0" smtClean="0"/>
              <a:t> </a:t>
            </a:r>
            <a:r>
              <a:rPr lang="en-US" b="1" dirty="0"/>
              <a:t>de </a:t>
            </a:r>
            <a:r>
              <a:rPr lang="en-US" b="1" dirty="0" err="1"/>
              <a:t>Majestade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332656"/>
            <a:ext cx="2880320" cy="5976664"/>
          </a:xfrm>
        </p:spPr>
        <p:txBody>
          <a:bodyPr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Sabes que eu Te amo,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Sabes que eu quero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Conhecer-Te mais,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Mais que já conheci.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Minhas palavras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São reais,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Não as invento pra Ti.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viverei,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Sou devotado a Ti.</a:t>
            </a:r>
          </a:p>
          <a:p>
            <a:pPr algn="l"/>
            <a:endParaRPr lang="pt-BR" sz="1600" b="1" dirty="0" smtClean="0">
              <a:solidFill>
                <a:srgbClr val="FF0000"/>
              </a:solidFill>
            </a:endParaRP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Coro</a:t>
            </a:r>
            <a:endParaRPr lang="pt-BR" sz="1600" b="1" dirty="0" smtClean="0">
              <a:solidFill>
                <a:srgbClr val="FF0000"/>
              </a:solidFill>
            </a:endParaRP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Rei de Majestade,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Um desejo eu tenho: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Está Contigo, meu Senhor;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Está Contigo, meu Senhor!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Ponte</a:t>
            </a:r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és o Salvador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 meu ser,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pra sempre e sempre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Darei louvores à Ti.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78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Rei de Majestade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Rei de Majestade </dc:title>
  <dc:creator>mary</dc:creator>
  <cp:lastModifiedBy>mary</cp:lastModifiedBy>
  <cp:revision>4</cp:revision>
  <dcterms:created xsi:type="dcterms:W3CDTF">2020-06-22T17:01:42Z</dcterms:created>
  <dcterms:modified xsi:type="dcterms:W3CDTF">2020-06-23T15:37:18Z</dcterms:modified>
</cp:coreProperties>
</file>