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4B0E6-968C-4C47-87AA-2CDBBCE71DC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9C32D-1F6F-4E34-8F72-EE4FE8D6AB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bhu hai ma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4104456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Prabhu</a:t>
            </a:r>
            <a:r>
              <a:rPr lang="en-US" b="1" dirty="0" smtClean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mahan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5616624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yogya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pehena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Prithvi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Prithvi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Jyothi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jagath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garajta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Prabhu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mahan</a:t>
            </a:r>
            <a:r>
              <a:rPr lang="en-US" sz="1800" b="1" dirty="0" smtClean="0">
                <a:solidFill>
                  <a:srgbClr val="FF0000"/>
                </a:solidFill>
              </a:rPr>
              <a:t>   Mere </a:t>
            </a:r>
            <a:r>
              <a:rPr lang="en-US" sz="1800" b="1" dirty="0" err="1" smtClean="0">
                <a:solidFill>
                  <a:srgbClr val="FF0000"/>
                </a:solidFill>
              </a:rPr>
              <a:t>sath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sab</a:t>
            </a:r>
            <a:r>
              <a:rPr lang="en-US" sz="1800" b="1" dirty="0" smtClean="0">
                <a:solidFill>
                  <a:srgbClr val="FF0000"/>
                </a:solidFill>
              </a:rPr>
              <a:t> Gaye </a:t>
            </a:r>
            <a:r>
              <a:rPr lang="en-US" sz="1800" b="1" dirty="0" err="1" smtClean="0">
                <a:solidFill>
                  <a:srgbClr val="FF0000"/>
                </a:solidFill>
              </a:rPr>
              <a:t>voh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Hum </a:t>
            </a:r>
            <a:r>
              <a:rPr lang="en-US" sz="1800" b="1" dirty="0" err="1" smtClean="0">
                <a:solidFill>
                  <a:srgbClr val="FF0000"/>
                </a:solidFill>
              </a:rPr>
              <a:t>sabne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dekhahai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mahan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Yeshua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Three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parmeshwar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Pita Putra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naamomein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sresht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yogya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mahan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(x2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Prabhu hai mahan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Prabhu hai mahan </dc:title>
  <dc:creator>mary</dc:creator>
  <cp:lastModifiedBy>mary</cp:lastModifiedBy>
  <cp:revision>5</cp:revision>
  <dcterms:created xsi:type="dcterms:W3CDTF">2020-06-18T15:50:50Z</dcterms:created>
  <dcterms:modified xsi:type="dcterms:W3CDTF">2020-06-18T16:41:29Z</dcterms:modified>
</cp:coreProperties>
</file>