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D71B-0D9B-4A36-AC15-52D7A3FA3DA1}" type="datetimeFigureOut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5DCC-17F6-470A-87DE-B1EF2CCA9D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D71B-0D9B-4A36-AC15-52D7A3FA3DA1}" type="datetimeFigureOut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5DCC-17F6-470A-87DE-B1EF2CCA9D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D71B-0D9B-4A36-AC15-52D7A3FA3DA1}" type="datetimeFigureOut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5DCC-17F6-470A-87DE-B1EF2CCA9D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D71B-0D9B-4A36-AC15-52D7A3FA3DA1}" type="datetimeFigureOut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5DCC-17F6-470A-87DE-B1EF2CCA9D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D71B-0D9B-4A36-AC15-52D7A3FA3DA1}" type="datetimeFigureOut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5DCC-17F6-470A-87DE-B1EF2CCA9D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D71B-0D9B-4A36-AC15-52D7A3FA3DA1}" type="datetimeFigureOut">
              <a:rPr lang="en-US" smtClean="0"/>
              <a:t>6/27/2020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5DCC-17F6-470A-87DE-B1EF2CCA9D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D71B-0D9B-4A36-AC15-52D7A3FA3DA1}" type="datetimeFigureOut">
              <a:rPr lang="en-US" smtClean="0"/>
              <a:t>6/27/2020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5DCC-17F6-470A-87DE-B1EF2CCA9D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D71B-0D9B-4A36-AC15-52D7A3FA3DA1}" type="datetimeFigureOut">
              <a:rPr lang="en-US" smtClean="0"/>
              <a:t>6/27/2020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5DCC-17F6-470A-87DE-B1EF2CCA9D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D71B-0D9B-4A36-AC15-52D7A3FA3DA1}" type="datetimeFigureOut">
              <a:rPr lang="en-US" smtClean="0"/>
              <a:t>6/27/2020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5DCC-17F6-470A-87DE-B1EF2CCA9D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D71B-0D9B-4A36-AC15-52D7A3FA3DA1}" type="datetimeFigureOut">
              <a:rPr lang="en-US" smtClean="0"/>
              <a:t>6/27/2020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5DCC-17F6-470A-87DE-B1EF2CCA9D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D71B-0D9B-4A36-AC15-52D7A3FA3DA1}" type="datetimeFigureOut">
              <a:rPr lang="en-US" smtClean="0"/>
              <a:t>6/27/2020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5DCC-17F6-470A-87DE-B1EF2CCA9D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0D71B-0D9B-4A36-AC15-52D7A3FA3DA1}" type="datetimeFigureOut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45DCC-17F6-470A-87DE-B1EF2CCA9D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ia Dolorosa.jpg"/>
          <p:cNvPicPr>
            <a:picLocks noChangeAspect="1"/>
          </p:cNvPicPr>
          <p:nvPr userDrawn="1"/>
        </p:nvPicPr>
        <p:blipFill>
          <a:blip r:embed="rId14" cstate="print">
            <a:lum bright="6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r la via doloro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176464" cy="506487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la via dolorosa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4896544" cy="5904656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la via dolorosa  Triste in Gerusalem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soldato apriva il passo a Gesù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la gente si accostava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veder Colui che andava a morir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Suo dorso sanguinava Per le frustrate ricevute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sul capo una corona di spine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sentiva ad ogni passo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gente che gridava la sua morte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Per la Via Dolorosa  È la via del dolor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Come agnello venne Cristo Re e Signor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Egli scelse quella via Per amor di te e me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Per la Via Dolorosa al Calvario Lui morì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sangue che lava la vita dell'uomo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fa strada nel cuore di Jerusalem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107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Per la via dolorosa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via dolorosa</dc:title>
  <dc:creator>mary</dc:creator>
  <cp:lastModifiedBy>mary</cp:lastModifiedBy>
  <cp:revision>32</cp:revision>
  <dcterms:created xsi:type="dcterms:W3CDTF">2020-06-27T14:53:30Z</dcterms:created>
  <dcterms:modified xsi:type="dcterms:W3CDTF">2020-06-27T17:52:41Z</dcterms:modified>
</cp:coreProperties>
</file>