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0A7D1-5972-476E-9AD6-65596AF360D8}" type="datetimeFigureOut">
              <a:rPr lang="en-US" smtClean="0"/>
              <a:pPr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97FC0-F5B7-43CC-93F9-25B482498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l ka ngang tun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4968552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Mahal</a:t>
            </a:r>
            <a:r>
              <a:rPr lang="en-US" b="1" dirty="0" smtClean="0"/>
              <a:t> </a:t>
            </a:r>
            <a:r>
              <a:rPr lang="en-US" b="1" dirty="0" smtClean="0"/>
              <a:t>ka </a:t>
            </a:r>
            <a:r>
              <a:rPr lang="en-US" b="1" dirty="0" err="1" smtClean="0"/>
              <a:t>ngang</a:t>
            </a:r>
            <a:r>
              <a:rPr lang="en-US" b="1" dirty="0" smtClean="0"/>
              <a:t> </a:t>
            </a:r>
            <a:r>
              <a:rPr lang="en-US" b="1" dirty="0" err="1" smtClean="0"/>
              <a:t>tunay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176464" cy="48740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1.Mahal  ka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kilalanin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Ka                       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pa man.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2.Umaawit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kaligayahan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Kabanalbanalang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Diyos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Nais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kong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mahagkan</a:t>
            </a:r>
            <a:r>
              <a:rPr lang="en-US" sz="2000" b="1" dirty="0" smtClean="0">
                <a:solidFill>
                  <a:srgbClr val="FF0000"/>
                </a:solidFill>
              </a:rPr>
              <a:t>  Ka,                     At </a:t>
            </a:r>
            <a:r>
              <a:rPr lang="en-US" sz="2000" b="1" dirty="0" err="1" smtClean="0">
                <a:solidFill>
                  <a:srgbClr val="FF0000"/>
                </a:solidFill>
              </a:rPr>
              <a:t>makapiling</a:t>
            </a:r>
            <a:r>
              <a:rPr lang="en-US" sz="2000" b="1" dirty="0" smtClean="0">
                <a:solidFill>
                  <a:srgbClr val="FF0000"/>
                </a:solidFill>
              </a:rPr>
              <a:t>  Ka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makapiling</a:t>
            </a:r>
            <a:r>
              <a:rPr lang="en-US" sz="2000" b="1" dirty="0" smtClean="0">
                <a:solidFill>
                  <a:srgbClr val="FF0000"/>
                </a:solidFill>
              </a:rPr>
              <a:t> Ka.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                                               Jesus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pagpupuri‘t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pagsamba‘y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Mahal ka ngang tunay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Ika'y aking iniibig</dc:title>
  <dc:creator>mary</dc:creator>
  <cp:lastModifiedBy>mary</cp:lastModifiedBy>
  <cp:revision>8</cp:revision>
  <dcterms:created xsi:type="dcterms:W3CDTF">2020-06-23T15:52:10Z</dcterms:created>
  <dcterms:modified xsi:type="dcterms:W3CDTF">2020-06-25T17:32:10Z</dcterms:modified>
</cp:coreProperties>
</file>