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E5D76-D7A7-4706-8ECD-3EC4B6A29F0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945B3-ADB1-45D2-ADD5-4C8EB00DC6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ui conosce il mio n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400600" cy="38985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>
                <a:solidFill>
                  <a:schemeClr val="bg1"/>
                </a:solidFill>
              </a:rPr>
              <a:t>Lui </a:t>
            </a:r>
            <a:r>
              <a:rPr lang="it-IT" b="1" dirty="0">
                <a:solidFill>
                  <a:schemeClr val="bg1"/>
                </a:solidFill>
              </a:rPr>
              <a:t>conosce il mio </a:t>
            </a:r>
            <a:r>
              <a:rPr lang="it-IT" b="1" dirty="0" smtClean="0">
                <a:solidFill>
                  <a:schemeClr val="bg1"/>
                </a:solidFill>
              </a:rPr>
              <a:t>nome!</a:t>
            </a:r>
            <a:r>
              <a:rPr lang="it-IT" b="1" dirty="0">
                <a:solidFill>
                  <a:schemeClr val="bg1"/>
                </a:solidFill>
              </a:rPr>
              <a:t/>
            </a:r>
            <a:br>
              <a:rPr lang="it-IT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3528392" cy="417646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it-IT" b="1" dirty="0" smtClean="0">
                <a:solidFill>
                  <a:schemeClr val="bg1"/>
                </a:solidFill>
              </a:rPr>
              <a:t>Io Ho un Creatore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Forma’ il mio cuore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Prima del tempo stesso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La mia vita era gia’ nelle sue mani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Conosce il mio nome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Ed ogni mio pensiero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Vede ogni lacrima che cade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Ed  ascolta quando chiamo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Io Ho un </a:t>
            </a:r>
            <a:r>
              <a:rPr lang="it-IT" b="1" dirty="0" smtClean="0">
                <a:solidFill>
                  <a:schemeClr val="bg1"/>
                </a:solidFill>
              </a:rPr>
              <a:t>Padre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Mi chiama “Figli mio”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Non mi abbandonera ’ mai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Sempre con me ovunque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Lui conosce il mio nome!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Lui conosce il mio nome !</dc:title>
  <dc:creator>mary</dc:creator>
  <cp:lastModifiedBy>mary</cp:lastModifiedBy>
  <cp:revision>14</cp:revision>
  <dcterms:created xsi:type="dcterms:W3CDTF">2020-06-19T16:42:04Z</dcterms:created>
  <dcterms:modified xsi:type="dcterms:W3CDTF">2020-06-19T17:48:01Z</dcterms:modified>
</cp:coreProperties>
</file>