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EBFC4-BE9D-4B9D-8110-E81D1C92D942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FF696-37A6-45FE-8A39-F374DAC99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monde a bes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392488" cy="404664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 </a:t>
            </a:r>
            <a:r>
              <a:rPr lang="fr-FR" b="1" dirty="0"/>
              <a:t>monde a </a:t>
            </a:r>
            <a:r>
              <a:rPr lang="fr-FR" b="1" dirty="0" smtClean="0"/>
              <a:t>besoin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5112568" cy="6381328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Chaque jour, je les regarde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Quand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ils passent autour de moi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gens pressés et troublés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Cherchant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où tourner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Avançant dans la douleur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Vivant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la peur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Ils essaient de le cacher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Jésus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voit leur cœur 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monde a besoin </a:t>
            </a:r>
            <a:r>
              <a:rPr lang="fr-FR" sz="1400" b="1" dirty="0" smtClean="0">
                <a:solidFill>
                  <a:srgbClr val="FF0000"/>
                </a:solidFill>
              </a:rPr>
              <a:t> Besoin </a:t>
            </a:r>
            <a:r>
              <a:rPr lang="fr-FR" sz="1400" b="1" dirty="0" smtClean="0">
                <a:solidFill>
                  <a:srgbClr val="FF0000"/>
                </a:solidFill>
              </a:rPr>
              <a:t>du Seigneur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Quand il n'y a plus d'espoir </a:t>
            </a:r>
            <a:r>
              <a:rPr lang="fr-FR" sz="1400" b="1" dirty="0" smtClean="0">
                <a:solidFill>
                  <a:srgbClr val="FF0000"/>
                </a:solidFill>
              </a:rPr>
              <a:t> Il </a:t>
            </a:r>
            <a:r>
              <a:rPr lang="fr-FR" sz="1400" b="1" dirty="0" smtClean="0">
                <a:solidFill>
                  <a:srgbClr val="FF0000"/>
                </a:solidFill>
              </a:rPr>
              <a:t>faut leur faire voir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monde a besoin </a:t>
            </a:r>
            <a:r>
              <a:rPr lang="fr-FR" sz="1400" b="1" dirty="0" smtClean="0">
                <a:solidFill>
                  <a:srgbClr val="FF0000"/>
                </a:solidFill>
              </a:rPr>
              <a:t> Besoin </a:t>
            </a:r>
            <a:r>
              <a:rPr lang="fr-FR" sz="1400" b="1" dirty="0" smtClean="0">
                <a:solidFill>
                  <a:srgbClr val="FF0000"/>
                </a:solidFill>
              </a:rPr>
              <a:t>du Seigneur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Nous devons partager </a:t>
            </a:r>
            <a:r>
              <a:rPr lang="fr-FR" sz="1400" b="1" dirty="0" smtClean="0">
                <a:solidFill>
                  <a:srgbClr val="FF0000"/>
                </a:solidFill>
              </a:rPr>
              <a:t> Et </a:t>
            </a:r>
            <a:r>
              <a:rPr lang="fr-FR" sz="1400" b="1" dirty="0" smtClean="0">
                <a:solidFill>
                  <a:srgbClr val="FF0000"/>
                </a:solidFill>
              </a:rPr>
              <a:t>ouvrir nos cœurs 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moi sommes des lumières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Dans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monde tout à l’envers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tout prix va partager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Oui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faut se sacrifier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amour peut consoler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Tous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cœurs brisés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regarde autour de toi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leur partager 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monde a besoin </a:t>
            </a:r>
            <a:r>
              <a:rPr lang="fr-FR" sz="1400" b="1" dirty="0" smtClean="0">
                <a:solidFill>
                  <a:srgbClr val="FF0000"/>
                </a:solidFill>
              </a:rPr>
              <a:t> Besoin </a:t>
            </a:r>
            <a:r>
              <a:rPr lang="fr-FR" sz="1400" b="1" dirty="0" smtClean="0">
                <a:solidFill>
                  <a:srgbClr val="FF0000"/>
                </a:solidFill>
              </a:rPr>
              <a:t>du Seigneur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Quand il n'y a plus d'espoir </a:t>
            </a:r>
            <a:r>
              <a:rPr lang="fr-FR" sz="1400" b="1" dirty="0" smtClean="0">
                <a:solidFill>
                  <a:srgbClr val="FF0000"/>
                </a:solidFill>
              </a:rPr>
              <a:t> Il </a:t>
            </a:r>
            <a:r>
              <a:rPr lang="fr-FR" sz="1400" b="1" dirty="0" smtClean="0">
                <a:solidFill>
                  <a:srgbClr val="FF0000"/>
                </a:solidFill>
              </a:rPr>
              <a:t>faut leur faire voir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monde a besoin </a:t>
            </a:r>
            <a:r>
              <a:rPr lang="fr-FR" sz="1400" b="1" dirty="0" smtClean="0">
                <a:solidFill>
                  <a:srgbClr val="FF0000"/>
                </a:solidFill>
              </a:rPr>
              <a:t> Besoin </a:t>
            </a:r>
            <a:r>
              <a:rPr lang="fr-FR" sz="1400" b="1" dirty="0" smtClean="0">
                <a:solidFill>
                  <a:srgbClr val="FF0000"/>
                </a:solidFill>
              </a:rPr>
              <a:t>du Seigneur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Il faut se sacrifier </a:t>
            </a:r>
            <a:r>
              <a:rPr lang="fr-FR" sz="1400" b="1" dirty="0" smtClean="0">
                <a:solidFill>
                  <a:srgbClr val="FF0000"/>
                </a:solidFill>
              </a:rPr>
              <a:t> Il </a:t>
            </a:r>
            <a:r>
              <a:rPr lang="fr-FR" sz="1400" b="1" dirty="0" smtClean="0">
                <a:solidFill>
                  <a:srgbClr val="FF0000"/>
                </a:solidFill>
              </a:rPr>
              <a:t>faut réaliser </a:t>
            </a:r>
            <a:r>
              <a:rPr lang="fr-FR" sz="1400" b="1" dirty="0" smtClean="0">
                <a:solidFill>
                  <a:srgbClr val="FF0000"/>
                </a:solidFill>
              </a:rPr>
              <a:t> Le </a:t>
            </a:r>
            <a:r>
              <a:rPr lang="fr-FR" sz="1400" b="1" dirty="0" smtClean="0">
                <a:solidFill>
                  <a:srgbClr val="FF0000"/>
                </a:solidFill>
              </a:rPr>
              <a:t>monde a besoin </a:t>
            </a:r>
          </a:p>
          <a:p>
            <a:pPr algn="l"/>
            <a:endParaRPr lang="fr-FR" sz="14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monde a besoin </a:t>
            </a:r>
            <a:r>
              <a:rPr lang="fr-FR" sz="1400" b="1" dirty="0" smtClean="0">
                <a:solidFill>
                  <a:srgbClr val="FF0000"/>
                </a:solidFill>
              </a:rPr>
              <a:t> Besoin </a:t>
            </a:r>
            <a:r>
              <a:rPr lang="fr-FR" sz="1400" b="1" dirty="0" smtClean="0">
                <a:solidFill>
                  <a:srgbClr val="FF0000"/>
                </a:solidFill>
              </a:rPr>
              <a:t>du Seigneur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Quand il n'y a plus d'espoir </a:t>
            </a:r>
            <a:r>
              <a:rPr lang="fr-FR" sz="1400" b="1" dirty="0" smtClean="0">
                <a:solidFill>
                  <a:srgbClr val="FF0000"/>
                </a:solidFill>
              </a:rPr>
              <a:t> Il </a:t>
            </a:r>
            <a:r>
              <a:rPr lang="fr-FR" sz="1400" b="1" dirty="0" smtClean="0">
                <a:solidFill>
                  <a:srgbClr val="FF0000"/>
                </a:solidFill>
              </a:rPr>
              <a:t>faut leur faire voir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monde a besoin </a:t>
            </a:r>
            <a:r>
              <a:rPr lang="fr-FR" sz="1400" b="1" dirty="0" smtClean="0">
                <a:solidFill>
                  <a:srgbClr val="FF0000"/>
                </a:solidFill>
              </a:rPr>
              <a:t> Besoin </a:t>
            </a:r>
            <a:r>
              <a:rPr lang="fr-FR" sz="1400" b="1" dirty="0" smtClean="0">
                <a:solidFill>
                  <a:srgbClr val="FF0000"/>
                </a:solidFill>
              </a:rPr>
              <a:t>du Seigneur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Il faut se sacrifier </a:t>
            </a:r>
            <a:r>
              <a:rPr lang="fr-FR" sz="1400" b="1" dirty="0" smtClean="0">
                <a:solidFill>
                  <a:srgbClr val="FF0000"/>
                </a:solidFill>
              </a:rPr>
              <a:t> Il </a:t>
            </a:r>
            <a:r>
              <a:rPr lang="fr-FR" sz="1400" b="1" dirty="0" smtClean="0">
                <a:solidFill>
                  <a:srgbClr val="FF0000"/>
                </a:solidFill>
              </a:rPr>
              <a:t>faut réaliser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Le monde a besoin </a:t>
            </a:r>
            <a:r>
              <a:rPr lang="fr-FR" sz="1400" b="1" dirty="0" smtClean="0">
                <a:solidFill>
                  <a:srgbClr val="FF0000"/>
                </a:solidFill>
              </a:rPr>
              <a:t> Besoin </a:t>
            </a:r>
            <a:r>
              <a:rPr lang="fr-FR" sz="1400" b="1" dirty="0" smtClean="0">
                <a:solidFill>
                  <a:srgbClr val="FF0000"/>
                </a:solidFill>
              </a:rPr>
              <a:t>du Seigneur 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187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 monde a besoin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monde a besoin du Seigneur</dc:title>
  <dc:creator>mary</dc:creator>
  <cp:lastModifiedBy>mary</cp:lastModifiedBy>
  <cp:revision>7</cp:revision>
  <dcterms:created xsi:type="dcterms:W3CDTF">2020-05-30T18:37:54Z</dcterms:created>
  <dcterms:modified xsi:type="dcterms:W3CDTF">2020-06-01T17:54:55Z</dcterms:modified>
</cp:coreProperties>
</file>