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A32E-15E4-4AEE-8A72-857343281CC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3F47-08E1-47D7-B159-C9811878C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A32E-15E4-4AEE-8A72-857343281CC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3F47-08E1-47D7-B159-C9811878C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A32E-15E4-4AEE-8A72-857343281CC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3F47-08E1-47D7-B159-C9811878C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A32E-15E4-4AEE-8A72-857343281CC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3F47-08E1-47D7-B159-C9811878C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A32E-15E4-4AEE-8A72-857343281CC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3F47-08E1-47D7-B159-C9811878C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A32E-15E4-4AEE-8A72-857343281CC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3F47-08E1-47D7-B159-C9811878C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A32E-15E4-4AEE-8A72-857343281CC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3F47-08E1-47D7-B159-C9811878C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A32E-15E4-4AEE-8A72-857343281CC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3F47-08E1-47D7-B159-C9811878C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A32E-15E4-4AEE-8A72-857343281CC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3F47-08E1-47D7-B159-C9811878C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A32E-15E4-4AEE-8A72-857343281CC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3F47-08E1-47D7-B159-C9811878C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A32E-15E4-4AEE-8A72-857343281CC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3F47-08E1-47D7-B159-C9811878C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9A32E-15E4-4AEE-8A72-857343281CC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B3F47-08E1-47D7-B159-C9811878C0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Majest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cinta, Kau Tuh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24847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Kucinta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5328592" cy="532859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Kucinta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Kuingin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mengenali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s'galanya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sebelumnya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dibuat-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untukmu,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dikhususkan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Pre-Chorus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Kaulah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Rajaku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Satu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yang </a:t>
            </a:r>
            <a:r>
              <a:rPr lang="en-US" sz="1800" b="1" dirty="0" err="1" smtClean="0">
                <a:solidFill>
                  <a:srgbClr val="FF0000"/>
                </a:solidFill>
              </a:rPr>
              <a:t>kupinta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Bersama</a:t>
            </a:r>
            <a:r>
              <a:rPr lang="en-US" sz="1800" b="1" dirty="0" smtClean="0">
                <a:solidFill>
                  <a:srgbClr val="FF0000"/>
                </a:solidFill>
              </a:rPr>
              <a:t>-Mu </a:t>
            </a:r>
            <a:r>
              <a:rPr lang="en-US" sz="1800" b="1" dirty="0" err="1" smtClean="0">
                <a:solidFill>
                  <a:srgbClr val="FF0000"/>
                </a:solidFill>
              </a:rPr>
              <a:t>s'lamanya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Bersama</a:t>
            </a:r>
            <a:r>
              <a:rPr lang="en-US" sz="1800" b="1" dirty="0" smtClean="0">
                <a:solidFill>
                  <a:srgbClr val="FF0000"/>
                </a:solidFill>
              </a:rPr>
              <a:t>-Mu </a:t>
            </a:r>
            <a:r>
              <a:rPr lang="en-US" sz="1800" b="1" dirty="0" err="1" smtClean="0">
                <a:solidFill>
                  <a:srgbClr val="FF0000"/>
                </a:solidFill>
              </a:rPr>
              <a:t>s'lamanya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peny'lamat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jiwaku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Dan </a:t>
            </a:r>
            <a:r>
              <a:rPr lang="en-US" sz="1800" b="1" dirty="0" err="1" smtClean="0">
                <a:solidFill>
                  <a:srgbClr val="FF0000"/>
                </a:solidFill>
              </a:rPr>
              <a:t>selama-lamanya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kubri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pujian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pada</a:t>
            </a:r>
            <a:r>
              <a:rPr lang="en-US" sz="1800" b="1" dirty="0" smtClean="0">
                <a:solidFill>
                  <a:srgbClr val="FF0000"/>
                </a:solidFill>
              </a:rPr>
              <a:t>-Mu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Kucinta, Kau Tuhan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Raja, Rayakan</dc:title>
  <dc:creator>mary</dc:creator>
  <cp:lastModifiedBy>mary</cp:lastModifiedBy>
  <cp:revision>15</cp:revision>
  <dcterms:created xsi:type="dcterms:W3CDTF">2020-06-23T16:16:14Z</dcterms:created>
  <dcterms:modified xsi:type="dcterms:W3CDTF">2020-06-26T18:09:05Z</dcterms:modified>
</cp:coreProperties>
</file>