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3BBAD-EEDF-4C80-8D13-6717F9370095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BCFF0-0051-4FF6-BDE2-658EBA2615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lan via Dolo ro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Dolo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760640" cy="61206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yerusalem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Seorang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berdosa,disalibkan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dicaci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diteriakkan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kematianNya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disiksa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dicambuk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ditubuhNya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kepala-Nya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DipikulNya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melangkah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menuju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Jalan</a:t>
            </a:r>
            <a:r>
              <a:rPr lang="en-US" sz="2000" b="1" dirty="0" smtClean="0">
                <a:solidFill>
                  <a:srgbClr val="FF0000"/>
                </a:solidFill>
              </a:rPr>
              <a:t> Via Dolorosa, </a:t>
            </a:r>
            <a:r>
              <a:rPr lang="en-US" sz="2000" b="1" dirty="0" err="1" smtClean="0">
                <a:solidFill>
                  <a:srgbClr val="FF0000"/>
                </a:solidFill>
              </a:rPr>
              <a:t>Jalan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penderitaan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Kristus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domba</a:t>
            </a:r>
            <a:r>
              <a:rPr lang="en-US" sz="2000" b="1" dirty="0" smtClean="0">
                <a:solidFill>
                  <a:srgbClr val="FF0000"/>
                </a:solidFill>
              </a:rPr>
              <a:t> Allah </a:t>
            </a:r>
            <a:r>
              <a:rPr lang="en-US" sz="2000" b="1" dirty="0" err="1" smtClean="0">
                <a:solidFill>
                  <a:srgbClr val="FF0000"/>
                </a:solidFill>
              </a:rPr>
              <a:t>disalib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memilih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disalib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bukti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kasih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pada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kita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kar’na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serahkan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diriNya</a:t>
            </a:r>
            <a:r>
              <a:rPr lang="en-US" sz="2000" b="1" dirty="0" smtClean="0">
                <a:solidFill>
                  <a:srgbClr val="FF0000"/>
                </a:solidFill>
              </a:rPr>
              <a:t>. Di </a:t>
            </a:r>
            <a:r>
              <a:rPr lang="en-US" sz="2000" b="1" dirty="0" err="1" smtClean="0">
                <a:solidFill>
                  <a:srgbClr val="FF0000"/>
                </a:solidFill>
              </a:rPr>
              <a:t>Kalvari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mengalir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membasuh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membukakan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Jalan via Dolo rosa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Jalan via Dolo rosa </dc:title>
  <dc:creator>mary</dc:creator>
  <cp:lastModifiedBy>mary</cp:lastModifiedBy>
  <cp:revision>18</cp:revision>
  <dcterms:created xsi:type="dcterms:W3CDTF">2020-06-27T20:25:43Z</dcterms:created>
  <dcterms:modified xsi:type="dcterms:W3CDTF">2020-06-29T16:06:08Z</dcterms:modified>
</cp:coreProperties>
</file>