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FF0B-B558-46E0-B653-F8EAC039994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42A8-EBD0-40E9-AFA9-4479C99F15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FF0B-B558-46E0-B653-F8EAC039994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42A8-EBD0-40E9-AFA9-4479C99F15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FF0B-B558-46E0-B653-F8EAC039994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42A8-EBD0-40E9-AFA9-4479C99F15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FF0B-B558-46E0-B653-F8EAC039994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42A8-EBD0-40E9-AFA9-4479C99F15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FF0B-B558-46E0-B653-F8EAC039994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42A8-EBD0-40E9-AFA9-4479C99F15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FF0B-B558-46E0-B653-F8EAC039994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42A8-EBD0-40E9-AFA9-4479C99F15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FF0B-B558-46E0-B653-F8EAC039994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42A8-EBD0-40E9-AFA9-4479C99F15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FF0B-B558-46E0-B653-F8EAC039994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42A8-EBD0-40E9-AFA9-4479C99F15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FF0B-B558-46E0-B653-F8EAC039994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42A8-EBD0-40E9-AFA9-4479C99F15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FF0B-B558-46E0-B653-F8EAC039994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42A8-EBD0-40E9-AFA9-4479C99F15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FF0B-B558-46E0-B653-F8EAC039994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C42A8-EBD0-40E9-AFA9-4479C99F15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1FF0B-B558-46E0-B653-F8EAC039994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C42A8-EBD0-40E9-AFA9-4479C99F15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w Great Is Our God copy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ak wielki jest Bó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332656"/>
            <a:ext cx="4248472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/>
              <a:t>Jak</a:t>
            </a:r>
            <a:r>
              <a:rPr lang="en-US" b="1" dirty="0"/>
              <a:t> </a:t>
            </a:r>
            <a:r>
              <a:rPr lang="en-US" b="1" dirty="0" err="1"/>
              <a:t>wielki</a:t>
            </a:r>
            <a:r>
              <a:rPr lang="en-US" b="1" dirty="0"/>
              <a:t> jest </a:t>
            </a:r>
            <a:r>
              <a:rPr lang="en-US" b="1" dirty="0" err="1"/>
              <a:t>Bóg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908720"/>
            <a:ext cx="4896544" cy="4946104"/>
          </a:xfrm>
        </p:spPr>
        <p:txBody>
          <a:bodyPr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On, nasz Pan i Król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odziany w majestat Swój,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Ziemio raduj się, Ziemio raduj się.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Okrywa światłość Go, ucieka ciemność i zło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drży na Jego głos, i drży na Jego głos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Ref. 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Jak wielki jest Bóg,  wysławiaj Go, 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Jak wielki jest Bóg, </a:t>
            </a:r>
            <a:r>
              <a:rPr lang="pl-PL" sz="1600" b="1" dirty="0" smtClean="0">
                <a:solidFill>
                  <a:srgbClr val="FF0000"/>
                </a:solidFill>
              </a:rPr>
              <a:t>świat ujrzy to, 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jak wielki jest nasz Bóg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czas w swej dłoni ma, od wieków na wieki trwa,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początkiem, końcem On, początkiem, końcem On.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Jedyny w Trójcy Bóg, Ojciec, Syn i Duch,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Barankiem jest i lwem, Barankiem jest i lwem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wieki godzien jest przyjąć chwałę, moc i cześć,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ogłaszać chcę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 wielki jest Bóg.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127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Jak wielki jest Bóg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Wielki jest Bóg</dc:title>
  <dc:creator>mary</dc:creator>
  <cp:lastModifiedBy>mary</cp:lastModifiedBy>
  <cp:revision>10</cp:revision>
  <dcterms:created xsi:type="dcterms:W3CDTF">2023-01-13T18:35:06Z</dcterms:created>
  <dcterms:modified xsi:type="dcterms:W3CDTF">2023-01-13T20:08:03Z</dcterms:modified>
</cp:coreProperties>
</file>