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EBEDC-3C54-4B33-B878-CAFFB14184D8}" type="datetimeFigureOut">
              <a:rPr lang="en-US" smtClean="0"/>
              <a:t>6/20/2020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451B17-F84A-47E3-A289-7688AA7BB7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내 이름 아시죠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l connaît mon n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620688"/>
            <a:ext cx="4464496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Il </a:t>
            </a:r>
            <a:r>
              <a:rPr lang="en-US" b="1" dirty="0" err="1" smtClean="0">
                <a:solidFill>
                  <a:schemeClr val="bg1"/>
                </a:solidFill>
              </a:rPr>
              <a:t>connaît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mon</a:t>
            </a:r>
            <a:r>
              <a:rPr lang="en-US" b="1" dirty="0" smtClean="0">
                <a:solidFill>
                  <a:schemeClr val="bg1"/>
                </a:solidFill>
              </a:rPr>
              <a:t> nom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556792"/>
            <a:ext cx="2952328" cy="496855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J’ai un créateur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 a créé mon cœur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Avant le début des temps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Ma vie est entre ses mains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Il connaît mon nom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Il connaît mes pensées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Il voit mes larmes couler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Et m’entend quand j’appel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J’ai un papa céleste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 m’appelle son enfant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Il ne m’abandonne jamais </a:t>
            </a:r>
          </a:p>
          <a:p>
            <a:pPr algn="l"/>
            <a:r>
              <a:rPr lang="fr-FR" sz="1800" b="1" dirty="0" smtClean="0">
                <a:solidFill>
                  <a:schemeClr val="bg1"/>
                </a:solidFill>
              </a:rPr>
              <a:t>Peu importe où je vais 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58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Il connaît mon nom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connaît mon nom</dc:title>
  <dc:creator>mary</dc:creator>
  <cp:lastModifiedBy>mary</cp:lastModifiedBy>
  <cp:revision>4</cp:revision>
  <dcterms:created xsi:type="dcterms:W3CDTF">2020-06-20T15:24:04Z</dcterms:created>
  <dcterms:modified xsi:type="dcterms:W3CDTF">2020-06-20T16:11:21Z</dcterms:modified>
</cp:coreProperties>
</file>