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45E6D-40C7-4CB5-B179-FAD5C1F0E27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61F-6CAA-495E-BA41-D6213AC251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45E6D-40C7-4CB5-B179-FAD5C1F0E27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61F-6CAA-495E-BA41-D6213AC251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45E6D-40C7-4CB5-B179-FAD5C1F0E27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61F-6CAA-495E-BA41-D6213AC251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45E6D-40C7-4CB5-B179-FAD5C1F0E27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61F-6CAA-495E-BA41-D6213AC251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45E6D-40C7-4CB5-B179-FAD5C1F0E27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61F-6CAA-495E-BA41-D6213AC251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45E6D-40C7-4CB5-B179-FAD5C1F0E27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61F-6CAA-495E-BA41-D6213AC251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45E6D-40C7-4CB5-B179-FAD5C1F0E27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61F-6CAA-495E-BA41-D6213AC251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45E6D-40C7-4CB5-B179-FAD5C1F0E27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61F-6CAA-495E-BA41-D6213AC251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45E6D-40C7-4CB5-B179-FAD5C1F0E27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61F-6CAA-495E-BA41-D6213AC251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45E6D-40C7-4CB5-B179-FAD5C1F0E27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61F-6CAA-495E-BA41-D6213AC251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45E6D-40C7-4CB5-B179-FAD5C1F0E27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D061F-6CAA-495E-BA41-D6213AC251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45E6D-40C7-4CB5-B179-FAD5C1F0E279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D061F-6CAA-495E-BA41-D6213AC251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내 이름 아시죠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j kent mijn na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332656"/>
            <a:ext cx="424847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Hij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kent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mijn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naam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3096344" cy="5544616"/>
          </a:xfrm>
        </p:spPr>
        <p:txBody>
          <a:bodyPr>
            <a:noAutofit/>
          </a:bodyPr>
          <a:lstStyle/>
          <a:p>
            <a:pPr algn="l"/>
            <a:r>
              <a:rPr lang="nl-NL" sz="2000" b="1" dirty="0" smtClean="0">
                <a:solidFill>
                  <a:schemeClr val="bg1"/>
                </a:solidFill>
              </a:rPr>
              <a:t>Een machtig Maker</a:t>
            </a:r>
          </a:p>
          <a:p>
            <a:pPr algn="l"/>
            <a:r>
              <a:rPr lang="nl-NL" sz="2000" b="1" dirty="0" smtClean="0">
                <a:solidFill>
                  <a:schemeClr val="bg1"/>
                </a:solidFill>
              </a:rPr>
              <a:t>formeerde mijn hart.</a:t>
            </a:r>
          </a:p>
          <a:p>
            <a:pPr algn="l"/>
            <a:r>
              <a:rPr lang="nl-NL" sz="2000" b="1" dirty="0" smtClean="0">
                <a:solidFill>
                  <a:schemeClr val="bg1"/>
                </a:solidFill>
              </a:rPr>
              <a:t>Hij nam voor de tijd begon</a:t>
            </a:r>
          </a:p>
          <a:p>
            <a:pPr algn="l"/>
            <a:r>
              <a:rPr lang="nl-NL" sz="2000" b="1" dirty="0" smtClean="0">
                <a:solidFill>
                  <a:schemeClr val="bg1"/>
                </a:solidFill>
              </a:rPr>
              <a:t>mijn leven in zijn hand.</a:t>
            </a:r>
          </a:p>
          <a:p>
            <a:pPr algn="l"/>
            <a:endParaRPr lang="nl-N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Koor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Hij kent mijn naam,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Hij weet zelfs wat ik denk.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Hij ziet mijn stil verdriet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en hoort mij als ik roep.</a:t>
            </a:r>
          </a:p>
          <a:p>
            <a:pPr algn="l"/>
            <a:endParaRPr lang="nl-N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2000" b="1" dirty="0" smtClean="0">
                <a:solidFill>
                  <a:schemeClr val="bg1"/>
                </a:solidFill>
              </a:rPr>
              <a:t>Ik heb een Vader,</a:t>
            </a:r>
          </a:p>
          <a:p>
            <a:pPr algn="l"/>
            <a:r>
              <a:rPr lang="nl-NL" sz="2000" b="1" dirty="0" smtClean="0">
                <a:solidFill>
                  <a:schemeClr val="bg1"/>
                </a:solidFill>
              </a:rPr>
              <a:t>Hij noemt mij zijn kind.</a:t>
            </a:r>
          </a:p>
          <a:p>
            <a:pPr algn="l"/>
            <a:r>
              <a:rPr lang="nl-NL" sz="2000" b="1" dirty="0" smtClean="0">
                <a:solidFill>
                  <a:schemeClr val="bg1"/>
                </a:solidFill>
              </a:rPr>
              <a:t>Hij laat mij nooit alleen,</a:t>
            </a:r>
          </a:p>
          <a:p>
            <a:pPr algn="l"/>
            <a:r>
              <a:rPr lang="nl-NL" sz="2000" b="1" dirty="0" smtClean="0">
                <a:solidFill>
                  <a:schemeClr val="bg1"/>
                </a:solidFill>
              </a:rPr>
              <a:t>waarheen ik ook zal gaan.</a:t>
            </a:r>
          </a:p>
          <a:p>
            <a:pPr algn="l"/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67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Hij kent mijn naam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Hij kent mijn naam </dc:title>
  <dc:creator>mary</dc:creator>
  <cp:lastModifiedBy>mary</cp:lastModifiedBy>
  <cp:revision>2</cp:revision>
  <dcterms:created xsi:type="dcterms:W3CDTF">2020-06-22T15:06:34Z</dcterms:created>
  <dcterms:modified xsi:type="dcterms:W3CDTF">2020-06-22T16:01:19Z</dcterms:modified>
</cp:coreProperties>
</file>