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2CCFA-0230-4F48-BDB1-F0FB02953B4D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6D627-6E8E-487A-86F1-8A4611AB55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and God al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nya Dia Tu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39"/>
            <a:ext cx="3816424" cy="43204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Hanya</a:t>
            </a:r>
            <a:r>
              <a:rPr lang="en-US" b="1" dirty="0"/>
              <a:t> </a:t>
            </a:r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Tuhan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608512" cy="554461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1: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Pencipta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ciptaan-Nya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2: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Mengatur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S'bab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umat-Nya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rencana-Nya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Hanya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Tuhan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Dia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bertahta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atas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semesta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Biarlah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ciptaan-Nya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mengangkat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pujian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Hanya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Dialah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Tuhan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56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Hanya Dia Tuhan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Hanya Dia Tuhan</dc:title>
  <dc:creator>mary</dc:creator>
  <cp:lastModifiedBy>mary</cp:lastModifiedBy>
  <cp:revision>5</cp:revision>
  <dcterms:created xsi:type="dcterms:W3CDTF">2020-06-03T16:37:03Z</dcterms:created>
  <dcterms:modified xsi:type="dcterms:W3CDTF">2020-06-04T01:10:03Z</dcterms:modified>
</cp:coreProperties>
</file>