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6C8D0-1EA9-4A44-86E9-AC7E30F6492E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B9AEF-99C8-4DEC-A08A-BBD0E63C95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6C8D0-1EA9-4A44-86E9-AC7E30F6492E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B9AEF-99C8-4DEC-A08A-BBD0E63C95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6C8D0-1EA9-4A44-86E9-AC7E30F6492E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B9AEF-99C8-4DEC-A08A-BBD0E63C95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6C8D0-1EA9-4A44-86E9-AC7E30F6492E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B9AEF-99C8-4DEC-A08A-BBD0E63C95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6C8D0-1EA9-4A44-86E9-AC7E30F6492E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B9AEF-99C8-4DEC-A08A-BBD0E63C95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6C8D0-1EA9-4A44-86E9-AC7E30F6492E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B9AEF-99C8-4DEC-A08A-BBD0E63C95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6C8D0-1EA9-4A44-86E9-AC7E30F6492E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B9AEF-99C8-4DEC-A08A-BBD0E63C95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6C8D0-1EA9-4A44-86E9-AC7E30F6492E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B9AEF-99C8-4DEC-A08A-BBD0E63C95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6C8D0-1EA9-4A44-86E9-AC7E30F6492E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B9AEF-99C8-4DEC-A08A-BBD0E63C95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6C8D0-1EA9-4A44-86E9-AC7E30F6492E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B9AEF-99C8-4DEC-A08A-BBD0E63C95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6C8D0-1EA9-4A44-86E9-AC7E30F6492E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B9AEF-99C8-4DEC-A08A-BBD0E63C95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6C8D0-1EA9-4A44-86E9-AC7E30F6492E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B9AEF-99C8-4DEC-A08A-BBD0E63C95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ek ye first the kingdom of Go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napin mo muna'y kaharian ng Diy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560840" cy="576065"/>
          </a:xfrm>
        </p:spPr>
        <p:txBody>
          <a:bodyPr>
            <a:noAutofit/>
          </a:bodyPr>
          <a:lstStyle/>
          <a:p>
            <a:r>
              <a:rPr lang="en-US" sz="3600" b="1" dirty="0" err="1" smtClean="0"/>
              <a:t>Hanapin</a:t>
            </a:r>
            <a:r>
              <a:rPr lang="en-US" sz="3600" b="1" dirty="0" smtClean="0"/>
              <a:t> mo </a:t>
            </a:r>
            <a:r>
              <a:rPr lang="en-US" sz="3600" b="1" dirty="0" err="1" smtClean="0"/>
              <a:t>muna'y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kaharian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Diyos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4680520" cy="5184576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Hanapin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muna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kaharian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katuwiran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ito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maidaragdag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Halleuiah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pagkai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nabubuhay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salita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Namumutawi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labi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Halleuiah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Humingi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ibibigay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Maghanap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makakasumpong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Kumatok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pinto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bubuksan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Halleuiah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65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Hanapin mo muna'y kaharian ng Diyos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Hanapin mo muna'y kaharian ng Diyos</dc:title>
  <dc:creator>mary</dc:creator>
  <cp:lastModifiedBy>mary</cp:lastModifiedBy>
  <cp:revision>12</cp:revision>
  <dcterms:created xsi:type="dcterms:W3CDTF">2020-06-06T19:07:14Z</dcterms:created>
  <dcterms:modified xsi:type="dcterms:W3CDTF">2020-06-10T18:23:58Z</dcterms:modified>
</cp:coreProperties>
</file>