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B75B-0ADF-4622-95F9-5863E9399402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0443-26E2-4293-952D-7AAE0F7205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B75B-0ADF-4622-95F9-5863E9399402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0443-26E2-4293-952D-7AAE0F7205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B75B-0ADF-4622-95F9-5863E9399402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0443-26E2-4293-952D-7AAE0F7205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B75B-0ADF-4622-95F9-5863E9399402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0443-26E2-4293-952D-7AAE0F7205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B75B-0ADF-4622-95F9-5863E9399402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0443-26E2-4293-952D-7AAE0F7205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B75B-0ADF-4622-95F9-5863E9399402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0443-26E2-4293-952D-7AAE0F7205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B75B-0ADF-4622-95F9-5863E9399402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0443-26E2-4293-952D-7AAE0F7205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B75B-0ADF-4622-95F9-5863E9399402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0443-26E2-4293-952D-7AAE0F7205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B75B-0ADF-4622-95F9-5863E9399402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0443-26E2-4293-952D-7AAE0F7205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B75B-0ADF-4622-95F9-5863E9399402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0443-26E2-4293-952D-7AAE0F7205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B75B-0ADF-4622-95F9-5863E9399402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0443-26E2-4293-952D-7AAE0F7205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2B75B-0ADF-4622-95F9-5863E9399402}" type="datetimeFigureOut">
              <a:rPr lang="en-US" smtClean="0"/>
              <a:pPr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C0443-26E2-4293-952D-7AAE0F7205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and God al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En God All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248472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God En God </a:t>
            </a:r>
            <a:r>
              <a:rPr lang="en-US" b="1" dirty="0" err="1" smtClean="0"/>
              <a:t>Alleen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67544" y="692696"/>
            <a:ext cx="49685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en God alleen 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Schiep alles wat we kennen hier op aard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  het machtig, zij  het klein  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‘t is  al vervult met heerlijkheid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van God is God alleen</a:t>
            </a:r>
          </a:p>
          <a:p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en God alleen 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Openbaart de waarheid  Van  wat nu onbekend is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 wat de mens vermag, zal niets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Veranderen aan Zijn plan 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is van Gods en Gods alleen </a:t>
            </a:r>
          </a:p>
          <a:p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NL" b="1" dirty="0" smtClean="0">
                <a:solidFill>
                  <a:srgbClr val="FF0000"/>
                </a:solidFill>
              </a:rPr>
              <a:t>God en God alleen</a:t>
            </a:r>
          </a:p>
          <a:p>
            <a:r>
              <a:rPr lang="nl-NL" b="1" dirty="0" smtClean="0">
                <a:solidFill>
                  <a:srgbClr val="FF0000"/>
                </a:solidFill>
              </a:rPr>
              <a:t>Zij  heerser op de troon van het  heelal</a:t>
            </a:r>
          </a:p>
          <a:p>
            <a:r>
              <a:rPr lang="nl-NL" b="1" dirty="0" smtClean="0">
                <a:solidFill>
                  <a:srgbClr val="FF0000"/>
                </a:solidFill>
              </a:rPr>
              <a:t>Alles  wat  adem  heeft  zinge  de hoogste lof</a:t>
            </a:r>
          </a:p>
          <a:p>
            <a:r>
              <a:rPr lang="nl-NL" b="1" dirty="0" smtClean="0">
                <a:solidFill>
                  <a:srgbClr val="FF0000"/>
                </a:solidFill>
              </a:rPr>
              <a:t>Van God en God alleen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en God alleen 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 de vreugde Zijn van ons eeuwig thuis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 enig Verlangen, nooit heeft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 hart  genoeg</a:t>
            </a:r>
          </a:p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God en God alleen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120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En God Alleen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En God Alleen </dc:title>
  <dc:creator>mary</dc:creator>
  <cp:lastModifiedBy>mary</cp:lastModifiedBy>
  <cp:revision>21</cp:revision>
  <dcterms:created xsi:type="dcterms:W3CDTF">2018-03-21T12:54:04Z</dcterms:created>
  <dcterms:modified xsi:type="dcterms:W3CDTF">2020-06-04T01:19:41Z</dcterms:modified>
</cp:coreProperties>
</file>