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F2B6-8DA1-44AC-B125-744A8FECE0FB}" type="datetimeFigureOut">
              <a:rPr lang="en-US" smtClean="0"/>
              <a:pPr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4FF0-F5B5-42B7-89D8-9EC838D7BB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이름 아시죠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e sabe meu n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26876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Ele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sabe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nome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pt-BR" dirty="0"/>
              <a:t/>
            </a:r>
            <a:br>
              <a:rPr lang="pt-BR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636912"/>
            <a:ext cx="2952328" cy="3744416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Eu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tenho</a:t>
            </a:r>
            <a:r>
              <a:rPr lang="en-US" sz="1800" b="1" dirty="0" smtClean="0">
                <a:solidFill>
                  <a:schemeClr val="bg1"/>
                </a:solidFill>
              </a:rPr>
              <a:t> um </a:t>
            </a:r>
            <a:r>
              <a:rPr lang="en-US" sz="1800" b="1" dirty="0" err="1" smtClean="0">
                <a:solidFill>
                  <a:schemeClr val="bg1"/>
                </a:solidFill>
              </a:rPr>
              <a:t>criador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Criou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meu</a:t>
            </a:r>
            <a:r>
              <a:rPr lang="en-US" sz="1800" b="1" dirty="0" smtClean="0">
                <a:solidFill>
                  <a:schemeClr val="bg1"/>
                </a:solidFill>
              </a:rPr>
              <a:t> ser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Que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estava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em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suas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mãos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Bem</a:t>
            </a:r>
            <a:r>
              <a:rPr lang="en-US" sz="1800" b="1" dirty="0" smtClean="0">
                <a:solidFill>
                  <a:schemeClr val="bg1"/>
                </a:solidFill>
              </a:rPr>
              <a:t> antes </a:t>
            </a:r>
            <a:r>
              <a:rPr lang="en-US" sz="1800" b="1" dirty="0" smtClean="0">
                <a:solidFill>
                  <a:schemeClr val="bg1"/>
                </a:solidFill>
              </a:rPr>
              <a:t>de 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nascer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Deus me </a:t>
            </a:r>
            <a:r>
              <a:rPr lang="en-US" sz="1800" b="1" dirty="0" err="1" smtClean="0">
                <a:solidFill>
                  <a:srgbClr val="FF0000"/>
                </a:solidFill>
              </a:rPr>
              <a:t>Conhece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E </a:t>
            </a:r>
            <a:r>
              <a:rPr lang="en-US" sz="1800" b="1" dirty="0" err="1" smtClean="0">
                <a:solidFill>
                  <a:srgbClr val="FF0000"/>
                </a:solidFill>
              </a:rPr>
              <a:t>sabe</a:t>
            </a:r>
            <a:r>
              <a:rPr lang="en-US" sz="1800" b="1" dirty="0" smtClean="0">
                <a:solidFill>
                  <a:srgbClr val="FF0000"/>
                </a:solidFill>
              </a:rPr>
              <a:t> de </a:t>
            </a:r>
            <a:r>
              <a:rPr lang="en-US" sz="1800" b="1" dirty="0" err="1" smtClean="0">
                <a:solidFill>
                  <a:srgbClr val="FF0000"/>
                </a:solidFill>
              </a:rPr>
              <a:t>que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eu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sou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Deus </a:t>
            </a:r>
            <a:r>
              <a:rPr lang="en-US" sz="1800" b="1" dirty="0" err="1" smtClean="0">
                <a:solidFill>
                  <a:srgbClr val="FF0000"/>
                </a:solidFill>
              </a:rPr>
              <a:t>vê</a:t>
            </a:r>
            <a:r>
              <a:rPr lang="en-US" sz="1800" b="1" dirty="0" smtClean="0">
                <a:solidFill>
                  <a:srgbClr val="FF0000"/>
                </a:solidFill>
              </a:rPr>
              <a:t> o </a:t>
            </a:r>
            <a:r>
              <a:rPr lang="en-US" sz="1800" b="1" dirty="0" err="1" smtClean="0">
                <a:solidFill>
                  <a:srgbClr val="FF0000"/>
                </a:solidFill>
              </a:rPr>
              <a:t>meu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chorar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E  </a:t>
            </a:r>
            <a:r>
              <a:rPr lang="en-US" sz="1800" b="1" dirty="0" err="1" smtClean="0">
                <a:solidFill>
                  <a:srgbClr val="FF0000"/>
                </a:solidFill>
              </a:rPr>
              <a:t>escuta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o </a:t>
            </a:r>
            <a:r>
              <a:rPr lang="en-US" sz="1800" b="1" dirty="0" err="1" smtClean="0">
                <a:solidFill>
                  <a:srgbClr val="FF0000"/>
                </a:solidFill>
              </a:rPr>
              <a:t>meu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clamor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Ele sabe meu nome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 Conhece Meu Nome</dc:title>
  <dc:creator>mary</dc:creator>
  <cp:lastModifiedBy>mary</cp:lastModifiedBy>
  <cp:revision>15</cp:revision>
  <dcterms:created xsi:type="dcterms:W3CDTF">2020-06-19T15:57:57Z</dcterms:created>
  <dcterms:modified xsi:type="dcterms:W3CDTF">2020-06-20T16:20:02Z</dcterms:modified>
</cp:coreProperties>
</file>