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6DB8-852A-45D9-A365-0FBE22A08753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2DE29-DA47-4B56-BEC5-2AA32715C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6DB8-852A-45D9-A365-0FBE22A08753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2DE29-DA47-4B56-BEC5-2AA32715C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6DB8-852A-45D9-A365-0FBE22A08753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2DE29-DA47-4B56-BEC5-2AA32715C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6DB8-852A-45D9-A365-0FBE22A08753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2DE29-DA47-4B56-BEC5-2AA32715C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6DB8-852A-45D9-A365-0FBE22A08753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2DE29-DA47-4B56-BEC5-2AA32715C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6DB8-852A-45D9-A365-0FBE22A08753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2DE29-DA47-4B56-BEC5-2AA32715C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6DB8-852A-45D9-A365-0FBE22A08753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2DE29-DA47-4B56-BEC5-2AA32715C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6DB8-852A-45D9-A365-0FBE22A08753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2DE29-DA47-4B56-BEC5-2AA32715C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6DB8-852A-45D9-A365-0FBE22A08753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2DE29-DA47-4B56-BEC5-2AA32715C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6DB8-852A-45D9-A365-0FBE22A08753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2DE29-DA47-4B56-BEC5-2AA32715C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6DB8-852A-45D9-A365-0FBE22A08753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2DE29-DA47-4B56-BEC5-2AA32715C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16DB8-852A-45D9-A365-0FBE22A08753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2DE29-DA47-4B56-BEC5-2AA32715C6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 이름 아시죠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Él sabe mi no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92488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Él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sabe</a:t>
            </a:r>
            <a:r>
              <a:rPr lang="en-US" b="1" dirty="0" smtClean="0">
                <a:solidFill>
                  <a:schemeClr val="bg1"/>
                </a:solidFill>
              </a:rPr>
              <a:t> mi </a:t>
            </a:r>
            <a:r>
              <a:rPr lang="en-US" b="1" dirty="0" err="1" smtClean="0">
                <a:solidFill>
                  <a:schemeClr val="bg1"/>
                </a:solidFill>
              </a:rPr>
              <a:t>nombre</a:t>
            </a:r>
            <a:r>
              <a:rPr lang="es-ES" b="1" dirty="0">
                <a:solidFill>
                  <a:schemeClr val="bg1"/>
                </a:solidFill>
              </a:rPr>
              <a:t/>
            </a:r>
            <a:br>
              <a:rPr lang="es-E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4032448" cy="518457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ES" b="1" dirty="0" smtClean="0">
                <a:solidFill>
                  <a:schemeClr val="bg1"/>
                </a:solidFill>
              </a:rPr>
              <a:t>Tengo un Padre en el cielo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Que me ha creado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Mucho antes de la creación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Mi vida estaba en sus manos</a:t>
            </a: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Él sabe quien soy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Él sabe todos mis pensamientos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Él ve mis lágrimas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Y calma mi dolor</a:t>
            </a: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Tengo un Padre en el cielo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Yo soy su hijo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Jamás Él me abandonara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No importa a donde iré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Él sabe mi nombre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 Él Sabe Mi Nombre</dc:title>
  <dc:creator>mary</dc:creator>
  <cp:lastModifiedBy>mary</cp:lastModifiedBy>
  <cp:revision>5</cp:revision>
  <dcterms:created xsi:type="dcterms:W3CDTF">2020-06-19T15:18:29Z</dcterms:created>
  <dcterms:modified xsi:type="dcterms:W3CDTF">2020-06-19T17:29:22Z</dcterms:modified>
</cp:coreProperties>
</file>