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642-028F-4CFF-AEE6-1855E35A46B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6F43-8761-48FA-BF16-4960FB54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642-028F-4CFF-AEE6-1855E35A46B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6F43-8761-48FA-BF16-4960FB54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642-028F-4CFF-AEE6-1855E35A46B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6F43-8761-48FA-BF16-4960FB54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642-028F-4CFF-AEE6-1855E35A46B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6F43-8761-48FA-BF16-4960FB54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642-028F-4CFF-AEE6-1855E35A46B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6F43-8761-48FA-BF16-4960FB54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642-028F-4CFF-AEE6-1855E35A46B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6F43-8761-48FA-BF16-4960FB54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642-028F-4CFF-AEE6-1855E35A46B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6F43-8761-48FA-BF16-4960FB54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642-028F-4CFF-AEE6-1855E35A46B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6F43-8761-48FA-BF16-4960FB54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642-028F-4CFF-AEE6-1855E35A46B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6F43-8761-48FA-BF16-4960FB54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642-028F-4CFF-AEE6-1855E35A46B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6F43-8761-48FA-BF16-4960FB54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642-028F-4CFF-AEE6-1855E35A46B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6F43-8761-48FA-BF16-4960FB54D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4642-028F-4CFF-AEE6-1855E35A46B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6F43-8761-48FA-BF16-4960FB54DD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 and God al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s at Dios Lam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608512" cy="54867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Dios at Dios </a:t>
            </a:r>
            <a:r>
              <a:rPr lang="en-US" b="1" dirty="0" err="1"/>
              <a:t>Lamang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5976664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at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Karangyaan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maluwalhati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at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at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Naghahayag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katotohanan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'Di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magpapabago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Dios,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Dios at Dios </a:t>
            </a:r>
            <a:r>
              <a:rPr lang="en-US" sz="1800" b="1" dirty="0" err="1" smtClean="0">
                <a:solidFill>
                  <a:srgbClr val="FF0000"/>
                </a:solidFill>
              </a:rPr>
              <a:t>lamang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kalawakan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Lahat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may </a:t>
            </a:r>
            <a:r>
              <a:rPr lang="en-US" sz="1800" b="1" dirty="0" err="1" smtClean="0">
                <a:solidFill>
                  <a:srgbClr val="FF0000"/>
                </a:solidFill>
              </a:rPr>
              <a:t>buhay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Papuri'y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ialay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 Dios at Dios </a:t>
            </a:r>
            <a:r>
              <a:rPr lang="en-US" sz="1800" b="1" dirty="0" err="1" smtClean="0">
                <a:solidFill>
                  <a:srgbClr val="FF0000"/>
                </a:solidFill>
              </a:rPr>
              <a:t>lamang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at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pinakamimithi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Magsasawa'y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Dios at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Dios at Dios Lamang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 at Dios Lamang</dc:title>
  <dc:creator>mary</dc:creator>
  <cp:lastModifiedBy>mary</cp:lastModifiedBy>
  <cp:revision>4</cp:revision>
  <dcterms:created xsi:type="dcterms:W3CDTF">2020-06-04T16:00:19Z</dcterms:created>
  <dcterms:modified xsi:type="dcterms:W3CDTF">2020-06-04T17:16:28Z</dcterms:modified>
</cp:coreProperties>
</file>