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50656-2EBB-41EC-B458-88DB5DE1C1DD}" type="datetimeFigureOut">
              <a:rPr lang="en-US" smtClean="0"/>
              <a:pPr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B0389-4D01-4DA2-A05A-48449C4AEC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and God al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 soltanto 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104456" cy="476672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Dio</a:t>
            </a:r>
            <a:r>
              <a:rPr lang="en-US" b="1" dirty="0" smtClean="0"/>
              <a:t> </a:t>
            </a:r>
            <a:r>
              <a:rPr lang="en-US" b="1" dirty="0" err="1" smtClean="0"/>
              <a:t>soltanto</a:t>
            </a:r>
            <a:r>
              <a:rPr lang="en-US" b="1" dirty="0" smtClean="0"/>
              <a:t> </a:t>
            </a:r>
            <a:r>
              <a:rPr lang="en-US" b="1" dirty="0" err="1" smtClean="0"/>
              <a:t>Dio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3312368" cy="5616624"/>
          </a:xfrm>
        </p:spPr>
        <p:txBody>
          <a:bodyPr>
            <a:noAutofit/>
          </a:bodyPr>
          <a:lstStyle/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 soltanto Dio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E' lL  Creatore  del  mondo E  Di ogni cosa  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 gloria Di piccoli E grandi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Appartien E  solo A lui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Dio solo A Dio</a:t>
            </a:r>
          </a:p>
          <a:p>
            <a:pPr algn="l"/>
            <a:endParaRPr lang="it-I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 soltanto Dio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  da'  La luce Nell'oscur lta'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</a:t>
            </a:r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 piano </a:t>
            </a:r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Eterno</a:t>
            </a:r>
            <a:endParaRPr lang="it-I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Nessun  </a:t>
            </a:r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uomo </a:t>
            </a:r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Potra</a:t>
            </a:r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 cambiar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E' Dio solo Dio</a:t>
            </a:r>
          </a:p>
          <a:p>
            <a:pPr algn="l"/>
            <a:endParaRPr lang="it-I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Coro</a:t>
            </a:r>
            <a:endParaRPr lang="it-IT" sz="14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Dio soltanto Dio 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Egri E'  degno di  seder sul  tron 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Tutto </a:t>
            </a:r>
            <a:r>
              <a:rPr lang="it-IT" sz="1400" b="1" dirty="0" smtClean="0">
                <a:solidFill>
                  <a:srgbClr val="FF0000"/>
                </a:solidFill>
              </a:rPr>
              <a:t>ciò che </a:t>
            </a:r>
            <a:r>
              <a:rPr lang="it-IT" sz="1400" b="1" dirty="0" smtClean="0">
                <a:solidFill>
                  <a:srgbClr val="FF0000"/>
                </a:solidFill>
              </a:rPr>
              <a:t>Respira</a:t>
            </a:r>
            <a:endParaRPr lang="it-IT" sz="14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Riservi </a:t>
            </a:r>
            <a:r>
              <a:rPr lang="it-IT" sz="1400" b="1" dirty="0" smtClean="0">
                <a:solidFill>
                  <a:srgbClr val="FF0000"/>
                </a:solidFill>
              </a:rPr>
              <a:t> Tutta </a:t>
            </a:r>
            <a:r>
              <a:rPr lang="it-IT" sz="1400" b="1" dirty="0" smtClean="0">
                <a:solidFill>
                  <a:srgbClr val="FF0000"/>
                </a:solidFill>
              </a:rPr>
              <a:t>La gloria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Per  Dio soltanto Dio</a:t>
            </a:r>
          </a:p>
          <a:p>
            <a:pPr algn="l"/>
            <a:endParaRPr lang="it-I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 soltanto Dio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 nostra gioia dell'entern lta'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E' lL nostro  desiderio 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 stare li'  con lui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dio soltanto Dio</a:t>
            </a:r>
          </a:p>
          <a:p>
            <a:pPr algn="l"/>
            <a:endParaRPr lang="it-I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105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Dio soltanto Dio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 soltanto Dio</dc:title>
  <dc:creator>mary</dc:creator>
  <cp:lastModifiedBy>mary</cp:lastModifiedBy>
  <cp:revision>55</cp:revision>
  <dcterms:created xsi:type="dcterms:W3CDTF">2020-06-04T21:20:53Z</dcterms:created>
  <dcterms:modified xsi:type="dcterms:W3CDTF">2020-06-05T18:09:15Z</dcterms:modified>
</cp:coreProperties>
</file>