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0DCB4-C931-4FC2-BFF3-6160D39FC636}" type="datetimeFigureOut">
              <a:rPr lang="en-US" smtClean="0"/>
              <a:t>6/16/2020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0C70D-33AD-4E1A-AD98-070DBC4A11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ệu Thay Là Chúa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err="1" smtClean="0"/>
              <a:t>Diệu</a:t>
            </a:r>
            <a:r>
              <a:rPr lang="fr-FR" b="1" dirty="0" smtClean="0"/>
              <a:t> </a:t>
            </a:r>
            <a:r>
              <a:rPr lang="fr-FR" b="1" dirty="0" err="1"/>
              <a:t>Thay</a:t>
            </a:r>
            <a:r>
              <a:rPr lang="fr-FR" b="1" dirty="0"/>
              <a:t> Là </a:t>
            </a:r>
            <a:r>
              <a:rPr lang="fr-FR" b="1" dirty="0" err="1"/>
              <a:t>Chúa</a:t>
            </a:r>
            <a:r>
              <a:rPr lang="fr-FR" b="1" dirty="0"/>
              <a:t> Ta</a:t>
            </a:r>
            <a:br>
              <a:rPr lang="fr-FR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36712"/>
            <a:ext cx="7200800" cy="5616624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Vinh hiển thay Vua quyền uy,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Đấng trên ngôi diệu vinh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Kìa muôn tạo vật mừng vui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muôn tạo vật mừng vui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chiếu soi muôn hào quang,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tối tăm phải lùi xa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run sợ trước lời Chúa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run sợ trước lời Chúa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Diệu thay là Chúa ta,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hát vang lên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Vinh thay là Chúa ta,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kìa khắp muôn dân chăm xem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Diệu thay là Chúa ta.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Ngãi vẫn muôn thu còn nguyên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Thời thế trong tay Quyền Uy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Đầu tiên và đến tận chung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đầu tiên và đến tận chung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Đấng Ba Ngôi hiệp thông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Cha, Linh, và Con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Vua và Chiên Con Thánh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Là Vua và Chiên Con Thánh.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Cầu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là  Danh khắp trên muôn danh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thật Xứng đáng dâng suy tôn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con hát lên Diệu thay là Chúa Ta!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là Danh khắp trên muôn danh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thật Xứng đáng dâng suy tôn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con hát lên Diệu thay là Chúa Ta!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175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Diệu Thay Là Chúa 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Diệu Thay Là Chúa Ta </dc:title>
  <dc:creator>mary</dc:creator>
  <cp:lastModifiedBy>mary</cp:lastModifiedBy>
  <cp:revision>6</cp:revision>
  <dcterms:created xsi:type="dcterms:W3CDTF">2020-06-16T15:57:30Z</dcterms:created>
  <dcterms:modified xsi:type="dcterms:W3CDTF">2020-06-16T17:41:22Z</dcterms:modified>
</cp:coreProperties>
</file>