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78AE-0ED8-4DCA-A8D2-D597FBF6003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0325-F341-46D9-832E-3779E7C67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78AE-0ED8-4DCA-A8D2-D597FBF6003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0325-F341-46D9-832E-3779E7C67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78AE-0ED8-4DCA-A8D2-D597FBF6003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0325-F341-46D9-832E-3779E7C67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78AE-0ED8-4DCA-A8D2-D597FBF6003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0325-F341-46D9-832E-3779E7C67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78AE-0ED8-4DCA-A8D2-D597FBF6003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0325-F341-46D9-832E-3779E7C67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78AE-0ED8-4DCA-A8D2-D597FBF6003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0325-F341-46D9-832E-3779E7C67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78AE-0ED8-4DCA-A8D2-D597FBF6003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0325-F341-46D9-832E-3779E7C67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78AE-0ED8-4DCA-A8D2-D597FBF6003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0325-F341-46D9-832E-3779E7C67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78AE-0ED8-4DCA-A8D2-D597FBF6003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0325-F341-46D9-832E-3779E7C67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78AE-0ED8-4DCA-A8D2-D597FBF6003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0325-F341-46D9-832E-3779E7C67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278AE-0ED8-4DCA-A8D2-D597FBF6003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70325-F341-46D9-832E-3779E7C676D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278AE-0ED8-4DCA-A8D2-D597FBF6003B}" type="datetimeFigureOut">
              <a:rPr lang="en-US" smtClean="0"/>
              <a:t>6/13/2020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70325-F341-46D9-832E-3779E7C676D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How Great Is Our God copy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Koning in Zijn pra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260648"/>
            <a:ext cx="5328592" cy="504056"/>
          </a:xfrm>
        </p:spPr>
        <p:txBody>
          <a:bodyPr>
            <a:normAutofit fontScale="90000"/>
          </a:bodyPr>
          <a:lstStyle/>
          <a:p>
            <a:r>
              <a:rPr lang="nl-NL" dirty="0" smtClean="0"/>
              <a:t/>
            </a:r>
            <a:br>
              <a:rPr lang="nl-NL" dirty="0" smtClean="0"/>
            </a:br>
            <a:r>
              <a:rPr lang="nl-NL" dirty="0"/>
              <a:t> </a:t>
            </a:r>
            <a:r>
              <a:rPr lang="nl-NL" b="1" dirty="0"/>
              <a:t>De Koning in Zijn pracht</a:t>
            </a:r>
            <a:br>
              <a:rPr lang="nl-NL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908720"/>
            <a:ext cx="5976664" cy="4968552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Koning in zijn pracht, Bekleed met eer en macht;             Kom aarde, juich voor Hem, Aarde, juich voor Hem.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 duister vreest zijn licht;  Als Hij rechtvaardig richt,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vlucht het voor zijn stem,  Vlucht het voor zijn stem.</a:t>
            </a:r>
          </a:p>
          <a:p>
            <a:pPr algn="l"/>
            <a:endParaRPr lang="nl-NL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Refrein: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Maak groot onze God,  Zing met mij, Maak groot onze God. 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Zing, want Hij  Is groot, zo groot, onze God.  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God die eeuwig leeft,  Die tijd geschapen heeft,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Vader, Geest en Zoon,  Vader, Geest en Zoon.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 Lam dat werd geslacht,  De Leeuw in al zijn kracht,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Koning op de troon,  Koning op de troon.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Brug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Allerhoogste Heer,  Waardig onze Heer.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Kom, zing met mij:  Maak groot onze God</a:t>
            </a:r>
            <a:r>
              <a:rPr lang="nl-NL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r>
              <a:rPr lang="nl-NL" sz="18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(x2)</a:t>
            </a:r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148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 De Koning in Zijn pracht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 Koning in Zijn pracht </dc:title>
  <dc:creator>mary</dc:creator>
  <cp:lastModifiedBy>mary</cp:lastModifiedBy>
  <cp:revision>5</cp:revision>
  <dcterms:created xsi:type="dcterms:W3CDTF">2020-06-13T15:33:14Z</dcterms:created>
  <dcterms:modified xsi:type="dcterms:W3CDTF">2020-06-13T16:14:47Z</dcterms:modified>
</cp:coreProperties>
</file>