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6" d="100"/>
          <a:sy n="86" d="100"/>
        </p:scale>
        <p:origin x="-122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2CAF0-8F14-4CEF-B33B-2A7FC226FBF5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C14E2-8E19-460A-B8B4-E8560443CA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kila Ang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381642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Dakila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Dios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320480" cy="43924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tinatangi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magbunyi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magpuri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ning-ning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kaliwanagan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naglaho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Diyos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dakila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Halina’t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umawit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At </a:t>
            </a:r>
            <a:r>
              <a:rPr lang="en-US" sz="1600" b="1" dirty="0" err="1" smtClean="0">
                <a:solidFill>
                  <a:srgbClr val="FF0000"/>
                </a:solidFill>
              </a:rPr>
              <a:t>makita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lahat</a:t>
            </a:r>
            <a:r>
              <a:rPr lang="en-US" sz="1600" b="1" dirty="0" smtClean="0">
                <a:solidFill>
                  <a:srgbClr val="FF0000"/>
                </a:solidFill>
              </a:rPr>
              <a:t>  Na </a:t>
            </a:r>
            <a:r>
              <a:rPr lang="en-US" sz="1600" b="1" dirty="0" err="1" smtClean="0">
                <a:solidFill>
                  <a:srgbClr val="FF0000"/>
                </a:solidFill>
              </a:rPr>
              <a:t>Diyos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dakila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Namamalagi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katapusan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Espiritu,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Magbabalik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Nagiisa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Kadakilaan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Dakila Ang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Dakila Ang Dios</dc:title>
  <dc:creator>mary</dc:creator>
  <cp:lastModifiedBy>mary</cp:lastModifiedBy>
  <cp:revision>7</cp:revision>
  <dcterms:created xsi:type="dcterms:W3CDTF">2020-06-18T15:40:28Z</dcterms:created>
  <dcterms:modified xsi:type="dcterms:W3CDTF">2020-06-18T17:32:48Z</dcterms:modified>
</cp:coreProperties>
</file>