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1749F-650B-45C1-8035-588C7B972C9E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83205-4333-44D7-8412-C3B5EE4470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an Grande Es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39212"/>
            <a:ext cx="4536504" cy="3178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Cuan</a:t>
            </a:r>
            <a:r>
              <a:rPr lang="en-US" b="1" dirty="0" smtClean="0"/>
              <a:t> </a:t>
            </a:r>
            <a:r>
              <a:rPr lang="en-US" b="1" dirty="0"/>
              <a:t>Grande Es Dios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400600" cy="56166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Brillando el Rey está  Vestido en majestad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alegra la  creación   Se alegra la  creación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luz rodeado está  La oscuridad se va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tiembla ante su voz  Y tiembla ante su voz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err="1" smtClean="0">
                <a:solidFill>
                  <a:srgbClr val="FF0000"/>
                </a:solidFill>
              </a:rPr>
              <a:t>Guán</a:t>
            </a:r>
            <a:r>
              <a:rPr lang="es-ES" sz="1800" b="1" dirty="0" smtClean="0">
                <a:solidFill>
                  <a:srgbClr val="FF0000"/>
                </a:solidFill>
              </a:rPr>
              <a:t> grande es Dios  Canten hoy,  cuán grande es Dios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todos lo verán  Cuán grande es Dios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la eternidad  En sus manos está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Principio y final  Principio y final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Bendita Trinidad  Tres en uno son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Cordero y León  Cordero y León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Nombre sin igual  Digno de adorar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 cantaré cuán grande es Dios (x2)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Cuan Grande Es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Cuan Grande Es Dios </dc:title>
  <dc:creator>mary</dc:creator>
  <cp:lastModifiedBy>mary</cp:lastModifiedBy>
  <cp:revision>7</cp:revision>
  <dcterms:created xsi:type="dcterms:W3CDTF">2020-06-11T16:07:49Z</dcterms:created>
  <dcterms:modified xsi:type="dcterms:W3CDTF">2020-06-11T18:09:16Z</dcterms:modified>
</cp:coreProperties>
</file>