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FAFD-C532-4513-BAF1-721619A06EED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2FEB-BB52-449D-BDD9-A9FC1F38C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FAFD-C532-4513-BAF1-721619A06EED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2FEB-BB52-449D-BDD9-A9FC1F38C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FAFD-C532-4513-BAF1-721619A06EED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2FEB-BB52-449D-BDD9-A9FC1F38C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FAFD-C532-4513-BAF1-721619A06EED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2FEB-BB52-449D-BDD9-A9FC1F38C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FAFD-C532-4513-BAF1-721619A06EED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2FEB-BB52-449D-BDD9-A9FC1F38C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FAFD-C532-4513-BAF1-721619A06EED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2FEB-BB52-449D-BDD9-A9FC1F38C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FAFD-C532-4513-BAF1-721619A06EED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2FEB-BB52-449D-BDD9-A9FC1F38C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FAFD-C532-4513-BAF1-721619A06EED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2FEB-BB52-449D-BDD9-A9FC1F38C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FAFD-C532-4513-BAF1-721619A06EED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2FEB-BB52-449D-BDD9-A9FC1F38C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FAFD-C532-4513-BAF1-721619A06EED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2FEB-BB52-449D-BDD9-A9FC1F38C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FAFD-C532-4513-BAF1-721619A06EED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2FEB-BB52-449D-BDD9-A9FC1F38C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8FAFD-C532-4513-BAF1-721619A06EED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82FEB-BB52-449D-BDD9-A9FC1F38CB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a Dolorosa.jpg"/>
          <p:cNvPicPr>
            <a:picLocks noChangeAspect="1"/>
          </p:cNvPicPr>
          <p:nvPr userDrawn="1"/>
        </p:nvPicPr>
        <p:blipFill>
          <a:blip r:embed="rId14" cstate="print">
            <a:lum bright="6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 Đường Thương Kh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576064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b="1" dirty="0" smtClean="0"/>
              <a:t>Con </a:t>
            </a:r>
            <a:r>
              <a:rPr lang="vi-VN" b="1" dirty="0"/>
              <a:t>Đường Thương Khó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9512" y="908720"/>
            <a:ext cx="89644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b="1" dirty="0" smtClean="0"/>
              <a:t>Trời chang nắng đường </a:t>
            </a:r>
            <a:r>
              <a:rPr lang="vi-VN" b="1" dirty="0" smtClean="0"/>
              <a:t>Dolorosa</a:t>
            </a:r>
            <a:r>
              <a:rPr lang="en-US" b="1" dirty="0" smtClean="0"/>
              <a:t>, </a:t>
            </a:r>
            <a:r>
              <a:rPr lang="vi-VN" b="1" dirty="0" smtClean="0"/>
              <a:t>Trong Giêrusalem </a:t>
            </a:r>
            <a:r>
              <a:rPr lang="vi-VN" b="1" dirty="0" smtClean="0"/>
              <a:t>hôm ấy,</a:t>
            </a:r>
          </a:p>
          <a:p>
            <a:pPr fontAlgn="base"/>
            <a:r>
              <a:rPr lang="vi-VN" b="1" dirty="0" smtClean="0"/>
              <a:t>Quân lính và gươm </a:t>
            </a:r>
            <a:r>
              <a:rPr lang="vi-VN" b="1" dirty="0" smtClean="0"/>
              <a:t>giáo</a:t>
            </a:r>
            <a:r>
              <a:rPr lang="en-US" b="1" dirty="0" smtClean="0"/>
              <a:t>  </a:t>
            </a:r>
            <a:r>
              <a:rPr lang="vi-VN" b="1" dirty="0" smtClean="0"/>
              <a:t>Chen </a:t>
            </a:r>
            <a:r>
              <a:rPr lang="vi-VN" b="1" dirty="0" smtClean="0"/>
              <a:t>lộn trong đám đông,</a:t>
            </a:r>
          </a:p>
          <a:p>
            <a:pPr fontAlgn="base"/>
            <a:r>
              <a:rPr lang="vi-VN" b="1" dirty="0" smtClean="0"/>
              <a:t>Và người ta tranh nhau giành xem</a:t>
            </a:r>
            <a:r>
              <a:rPr lang="vi-VN" b="1" dirty="0" smtClean="0"/>
              <a:t>,</a:t>
            </a:r>
            <a:r>
              <a:rPr lang="en-US" b="1" dirty="0" smtClean="0"/>
              <a:t> </a:t>
            </a:r>
            <a:endParaRPr lang="vi-VN" b="1" dirty="0" smtClean="0"/>
          </a:p>
          <a:p>
            <a:pPr fontAlgn="base"/>
            <a:r>
              <a:rPr lang="vi-VN" b="1" dirty="0" smtClean="0"/>
              <a:t>Giêxu </a:t>
            </a:r>
            <a:r>
              <a:rPr lang="vi-VN" b="1" dirty="0" smtClean="0"/>
              <a:t>mang thánh </a:t>
            </a:r>
            <a:r>
              <a:rPr lang="vi-VN" b="1" dirty="0" smtClean="0"/>
              <a:t>giá</a:t>
            </a:r>
            <a:r>
              <a:rPr lang="en-US" b="1" dirty="0" smtClean="0"/>
              <a:t>  </a:t>
            </a:r>
            <a:r>
              <a:rPr lang="vi-VN" b="1" dirty="0" smtClean="0"/>
              <a:t>Đi </a:t>
            </a:r>
            <a:r>
              <a:rPr lang="vi-VN" b="1" dirty="0" smtClean="0"/>
              <a:t>lên đồi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Gôgôtha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/>
            <a:endParaRPr lang="vi-VN" b="1" dirty="0" smtClean="0"/>
          </a:p>
          <a:p>
            <a:pPr fontAlgn="base"/>
            <a:r>
              <a:rPr lang="vi-VN" b="1" dirty="0" smtClean="0"/>
              <a:t>Bàn chân bước vẹo </a:t>
            </a:r>
            <a:r>
              <a:rPr lang="vi-VN" b="1" dirty="0" smtClean="0"/>
              <a:t>xiêu</a:t>
            </a:r>
            <a:r>
              <a:rPr lang="en-US" b="1" dirty="0" smtClean="0"/>
              <a:t>  </a:t>
            </a:r>
            <a:r>
              <a:rPr lang="vi-VN" b="1" dirty="0" smtClean="0"/>
              <a:t>Huyết </a:t>
            </a:r>
            <a:r>
              <a:rPr lang="vi-VN" b="1" dirty="0" smtClean="0"/>
              <a:t>tuôn dài.</a:t>
            </a:r>
          </a:p>
          <a:p>
            <a:pPr fontAlgn="base"/>
            <a:r>
              <a:rPr lang="vi-VN" b="1" dirty="0" smtClean="0"/>
              <a:t>Lưng Ngài hằn từng lằn roi máu </a:t>
            </a:r>
            <a:r>
              <a:rPr lang="vi-VN" b="1" dirty="0" smtClean="0"/>
              <a:t>,</a:t>
            </a:r>
            <a:r>
              <a:rPr lang="en-US" b="1" dirty="0" smtClean="0"/>
              <a:t> </a:t>
            </a:r>
            <a:r>
              <a:rPr lang="vi-VN" b="1" dirty="0" smtClean="0"/>
              <a:t>Mồ hôi thấm vào trong mão gai</a:t>
            </a:r>
            <a:r>
              <a:rPr lang="en-US" b="1" dirty="0" smtClean="0"/>
              <a:t>,</a:t>
            </a:r>
            <a:endParaRPr lang="vi-VN" b="1" dirty="0" smtClean="0"/>
          </a:p>
          <a:p>
            <a:pPr fontAlgn="base"/>
            <a:r>
              <a:rPr lang="vi-VN" b="1" dirty="0" smtClean="0"/>
              <a:t>Ngài </a:t>
            </a:r>
            <a:r>
              <a:rPr lang="vi-VN" b="1" dirty="0" smtClean="0"/>
              <a:t>mang đớn </a:t>
            </a:r>
            <a:r>
              <a:rPr lang="vi-VN" b="1" dirty="0" smtClean="0"/>
              <a:t>đau</a:t>
            </a:r>
            <a:r>
              <a:rPr lang="en-US" b="1" dirty="0" smtClean="0"/>
              <a:t>. </a:t>
            </a:r>
            <a:r>
              <a:rPr lang="vi-VN" b="1" dirty="0" smtClean="0"/>
              <a:t>Người cười vui, bêu môi gièm chê,</a:t>
            </a:r>
            <a:r>
              <a:rPr lang="en-US" b="1" dirty="0" smtClean="0"/>
              <a:t> </a:t>
            </a:r>
            <a:endParaRPr lang="vi-VN" b="1" dirty="0" smtClean="0"/>
          </a:p>
          <a:p>
            <a:pPr fontAlgn="base"/>
            <a:r>
              <a:rPr lang="vi-VN" b="1" dirty="0" smtClean="0"/>
              <a:t>Lúc Giêxu </a:t>
            </a:r>
            <a:r>
              <a:rPr lang="vi-VN" b="1" dirty="0" smtClean="0"/>
              <a:t>lết </a:t>
            </a:r>
            <a:r>
              <a:rPr lang="vi-VN" b="1" dirty="0" smtClean="0"/>
              <a:t>chân</a:t>
            </a:r>
            <a:r>
              <a:rPr lang="en-US" b="1" dirty="0" smtClean="0"/>
              <a:t>, </a:t>
            </a:r>
            <a:r>
              <a:rPr lang="vi-VN" b="1" dirty="0" smtClean="0"/>
              <a:t>Trong </a:t>
            </a:r>
            <a:r>
              <a:rPr lang="vi-VN" b="1" dirty="0" smtClean="0"/>
              <a:t>âm thầm khổ đau </a:t>
            </a:r>
          </a:p>
          <a:p>
            <a:pPr fontAlgn="base"/>
            <a:endParaRPr lang="vi-VN" b="1" dirty="0" smtClean="0"/>
          </a:p>
          <a:p>
            <a:pPr fontAlgn="base"/>
            <a:r>
              <a:rPr lang="vi-VN" b="1" dirty="0" smtClean="0">
                <a:solidFill>
                  <a:srgbClr val="FF0000"/>
                </a:solidFill>
              </a:rPr>
              <a:t>Điệp Khúc:</a:t>
            </a:r>
          </a:p>
          <a:p>
            <a:pPr fontAlgn="base"/>
            <a:r>
              <a:rPr lang="vi-VN" b="1" dirty="0" smtClean="0">
                <a:solidFill>
                  <a:srgbClr val="FF0000"/>
                </a:solidFill>
              </a:rPr>
              <a:t>Trời chang nắng đường Dolorosa</a:t>
            </a:r>
            <a:r>
              <a:rPr lang="vi-VN" b="1" dirty="0" smtClean="0">
                <a:solidFill>
                  <a:srgbClr val="FF0000"/>
                </a:solidFill>
              </a:rPr>
              <a:t>,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vi-VN" b="1" dirty="0" smtClean="0">
                <a:solidFill>
                  <a:srgbClr val="FF0000"/>
                </a:solidFill>
              </a:rPr>
              <a:t>Tên </a:t>
            </a:r>
            <a:r>
              <a:rPr lang="vi-VN" b="1" dirty="0" smtClean="0">
                <a:solidFill>
                  <a:srgbClr val="FF0000"/>
                </a:solidFill>
              </a:rPr>
              <a:t>đường mang sầu đau cay đắng,</a:t>
            </a:r>
          </a:p>
          <a:p>
            <a:pPr fontAlgn="base"/>
            <a:r>
              <a:rPr lang="vi-VN" b="1" dirty="0" smtClean="0">
                <a:solidFill>
                  <a:srgbClr val="FF0000"/>
                </a:solidFill>
              </a:rPr>
              <a:t>Đường hoang vắng còn </a:t>
            </a:r>
            <a:r>
              <a:rPr lang="vi-VN" b="1" dirty="0" smtClean="0">
                <a:solidFill>
                  <a:srgbClr val="FF0000"/>
                </a:solidFill>
              </a:rPr>
              <a:t>vang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vi-VN" b="1" dirty="0" smtClean="0">
                <a:solidFill>
                  <a:srgbClr val="FF0000"/>
                </a:solidFill>
              </a:rPr>
              <a:t>Tiếng </a:t>
            </a:r>
            <a:r>
              <a:rPr lang="vi-VN" b="1" dirty="0" smtClean="0">
                <a:solidFill>
                  <a:srgbClr val="FF0000"/>
                </a:solidFill>
              </a:rPr>
              <a:t>chân của </a:t>
            </a:r>
            <a:r>
              <a:rPr lang="vi-VN" b="1" dirty="0" smtClean="0">
                <a:solidFill>
                  <a:srgbClr val="FF0000"/>
                </a:solidFill>
              </a:rPr>
              <a:t>Giêxu </a:t>
            </a:r>
            <a:r>
              <a:rPr lang="vi-VN" b="1" dirty="0" smtClean="0">
                <a:solidFill>
                  <a:srgbClr val="FF0000"/>
                </a:solidFill>
              </a:rPr>
              <a:t>Christ.</a:t>
            </a:r>
          </a:p>
          <a:p>
            <a:pPr fontAlgn="base"/>
            <a:r>
              <a:rPr lang="vi-VN" b="1" dirty="0" smtClean="0">
                <a:solidFill>
                  <a:srgbClr val="FF0000"/>
                </a:solidFill>
              </a:rPr>
              <a:t>Ngài vui đếm những bước âm </a:t>
            </a:r>
            <a:r>
              <a:rPr lang="vi-VN" b="1" dirty="0" smtClean="0">
                <a:solidFill>
                  <a:srgbClr val="FF0000"/>
                </a:solidFill>
              </a:rPr>
              <a:t>thầm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vi-VN" b="1" dirty="0" smtClean="0">
                <a:solidFill>
                  <a:srgbClr val="FF0000"/>
                </a:solidFill>
              </a:rPr>
              <a:t>Trong </a:t>
            </a:r>
            <a:r>
              <a:rPr lang="vi-VN" b="1" dirty="0" smtClean="0">
                <a:solidFill>
                  <a:srgbClr val="FF0000"/>
                </a:solidFill>
              </a:rPr>
              <a:t>tình mến yêu,</a:t>
            </a:r>
          </a:p>
          <a:p>
            <a:pPr fontAlgn="base"/>
            <a:r>
              <a:rPr lang="vi-VN" b="1" dirty="0" smtClean="0">
                <a:solidFill>
                  <a:srgbClr val="FF0000"/>
                </a:solidFill>
              </a:rPr>
              <a:t>Xót thương, kiếp người</a:t>
            </a:r>
            <a:r>
              <a:rPr lang="vi-VN" b="1" dirty="0" smtClean="0">
                <a:solidFill>
                  <a:srgbClr val="FF0000"/>
                </a:solidFill>
              </a:rPr>
              <a:t>,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vi-VN" b="1" dirty="0" smtClean="0">
                <a:solidFill>
                  <a:srgbClr val="FF0000"/>
                </a:solidFill>
              </a:rPr>
              <a:t>Và </a:t>
            </a:r>
            <a:r>
              <a:rPr lang="vi-VN" b="1" dirty="0" smtClean="0">
                <a:solidFill>
                  <a:srgbClr val="FF0000"/>
                </a:solidFill>
              </a:rPr>
              <a:t>hôm ấy đường Dolorosa</a:t>
            </a:r>
            <a:r>
              <a:rPr lang="vi-VN" b="1" dirty="0" smtClean="0">
                <a:solidFill>
                  <a:srgbClr val="FF0000"/>
                </a:solidFill>
              </a:rPr>
              <a:t>,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vi-VN" b="1" dirty="0" smtClean="0">
                <a:solidFill>
                  <a:srgbClr val="FF0000"/>
                </a:solidFill>
              </a:rPr>
              <a:t>Ngài </a:t>
            </a:r>
            <a:r>
              <a:rPr lang="vi-VN" b="1" dirty="0" smtClean="0">
                <a:solidFill>
                  <a:srgbClr val="FF0000"/>
                </a:solidFill>
              </a:rPr>
              <a:t>bước đi, lên </a:t>
            </a:r>
            <a:r>
              <a:rPr lang="vi-VN" b="1" dirty="0" smtClean="0">
                <a:solidFill>
                  <a:srgbClr val="FF0000"/>
                </a:solidFill>
              </a:rPr>
              <a:t>Gôgôtha</a:t>
            </a:r>
            <a:r>
              <a:rPr lang="vi-VN" b="1" dirty="0" smtClean="0">
                <a:solidFill>
                  <a:srgbClr val="FF0000"/>
                </a:solidFill>
              </a:rPr>
              <a:t>.</a:t>
            </a:r>
          </a:p>
          <a:p>
            <a:pPr fontAlgn="base"/>
            <a:endParaRPr lang="en-US" b="1" dirty="0" smtClean="0"/>
          </a:p>
          <a:p>
            <a:pPr fontAlgn="base"/>
            <a:r>
              <a:rPr lang="en-US" b="1" dirty="0" err="1" smtClean="0">
                <a:latin typeface="Arial" pitchFamily="34" charset="0"/>
                <a:cs typeface="Arial" pitchFamily="34" charset="0"/>
              </a:rPr>
              <a:t>Cầu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vi-VN" b="1" dirty="0" smtClean="0"/>
              <a:t>Vết hằn Ngài vui cam,</a:t>
            </a:r>
            <a:r>
              <a:rPr lang="en-US" b="1" dirty="0" smtClean="0"/>
              <a:t> </a:t>
            </a:r>
            <a:r>
              <a:rPr lang="vi-VN" b="1" dirty="0" smtClean="0"/>
              <a:t>Chịu hình cho nhân gian,</a:t>
            </a:r>
          </a:p>
          <a:p>
            <a:pPr fontAlgn="base"/>
            <a:r>
              <a:rPr lang="vi-VN" b="1" dirty="0" smtClean="0"/>
              <a:t>Thập </a:t>
            </a:r>
            <a:r>
              <a:rPr lang="vi-VN" b="1" dirty="0" smtClean="0"/>
              <a:t>giá mang </a:t>
            </a:r>
            <a:r>
              <a:rPr lang="vi-VN" b="1" dirty="0" smtClean="0"/>
              <a:t>Ngài</a:t>
            </a:r>
            <a:r>
              <a:rPr lang="en-US" b="1" dirty="0" smtClean="0"/>
              <a:t>,</a:t>
            </a:r>
            <a:r>
              <a:rPr lang="en-US" b="1" dirty="0" smtClean="0"/>
              <a:t> </a:t>
            </a:r>
            <a:r>
              <a:rPr lang="vi-VN" b="1" dirty="0" smtClean="0"/>
              <a:t>In </a:t>
            </a:r>
            <a:r>
              <a:rPr lang="vi-VN" b="1" dirty="0" smtClean="0"/>
              <a:t>bóng trên </a:t>
            </a:r>
            <a:r>
              <a:rPr lang="vi-VN" b="1" dirty="0" smtClean="0"/>
              <a:t>Giêrusalem</a:t>
            </a:r>
            <a:r>
              <a:rPr lang="en-US" b="1" dirty="0" smtClean="0"/>
              <a:t>.</a:t>
            </a:r>
            <a:endParaRPr lang="vi-V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172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Con Đường Thương Khó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Con Đường Thương Khó </dc:title>
  <dc:creator>mary</dc:creator>
  <cp:lastModifiedBy>mary</cp:lastModifiedBy>
  <cp:revision>4</cp:revision>
  <dcterms:created xsi:type="dcterms:W3CDTF">2020-06-27T20:44:25Z</dcterms:created>
  <dcterms:modified xsi:type="dcterms:W3CDTF">2020-06-28T20:24:37Z</dcterms:modified>
</cp:coreProperties>
</file>