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6A6F9-AFE1-49AD-836F-8D8424EA1E9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1DA2D-1EA4-4A7F-9688-FC8F7AD8B7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bien Dieu est 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54461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Combien</a:t>
            </a:r>
            <a:r>
              <a:rPr lang="en-US" b="1" dirty="0" smtClean="0"/>
              <a:t> </a:t>
            </a:r>
            <a:r>
              <a:rPr lang="en-US" b="1" dirty="0" err="1" smtClean="0"/>
              <a:t>Dieu</a:t>
            </a:r>
            <a:r>
              <a:rPr lang="en-US" b="1" dirty="0" smtClean="0"/>
              <a:t> </a:t>
            </a:r>
            <a:r>
              <a:rPr lang="en-US" b="1" dirty="0" err="1" smtClean="0"/>
              <a:t>est</a:t>
            </a:r>
            <a:r>
              <a:rPr lang="en-US" b="1" dirty="0" smtClean="0"/>
              <a:t> Grand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472608" cy="561662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Roi dans sa beauté, Vêtu de majesté,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terre est dans la joie, la terre est dans la joie,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gloire resplendit, L'obscurité s'enfuit,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son de sa voix, au son de sa voix.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Combien Dieu est Grand!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Oui chantons, combien Dieu est Grand!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Et tous verront combien, combien Dieu est Grand!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d'âge en âge il vit, Le temps lui est soumis,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Commencement et fin, Commencement et fin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Céleste trinité, Dieu d'éternité,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l'agneau divin, Il est l'agneau divin,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Au-dessus de tout, Il règne, Digne de louanges.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chanterons, combien Dieu est grand!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127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Combien Dieu est Grand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Combien Dieu est Grand</dc:title>
  <dc:creator>mary</dc:creator>
  <cp:lastModifiedBy>mary</cp:lastModifiedBy>
  <cp:revision>7</cp:revision>
  <dcterms:created xsi:type="dcterms:W3CDTF">2020-06-12T18:04:46Z</dcterms:created>
  <dcterms:modified xsi:type="dcterms:W3CDTF">2020-06-12T20:05:22Z</dcterms:modified>
</cp:coreProperties>
</file>