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864D5-23D4-4D43-A2AE-7F4F78303A5D}" type="datetimeFigureOut">
              <a:rPr lang="en-US" smtClean="0"/>
              <a:pPr/>
              <a:t>6/12/2020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2B91-363C-428B-AAC6-D719AF84BC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 esplendor de um 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Com esplendor de um Rei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6192688" cy="458606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esplendor de um Rei Em majestade e luz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terra cantará Em Deus se alegrará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a própria luz E a escuridão fugirá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som da sua voz  Ao som da sua voz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Quão grande é o meu Deus cantarei Quão grande é o meu Deus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 todos hão-de ver Quão grande é o meu Deus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gerações Ele tem o tempo em Suas mãos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Princípio e o fim Princípio e o fim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Deus que é três em um Filho, Espírito e Pai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Cordeiro e o leão  Cordeiro e o leão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 soberano  Digno de louvor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cantarei  Quão grande é o meu Deus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 esplendor de um Rei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 esplendor de um Rei</dc:title>
  <dc:creator>mary</dc:creator>
  <cp:lastModifiedBy>mary</cp:lastModifiedBy>
  <cp:revision>5</cp:revision>
  <dcterms:created xsi:type="dcterms:W3CDTF">2020-06-12T18:05:17Z</dcterms:created>
  <dcterms:modified xsi:type="dcterms:W3CDTF">2020-06-12T20:12:26Z</dcterms:modified>
</cp:coreProperties>
</file>