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DCD42-4313-41C9-A1DE-F1E7806FBDD9}" type="datetimeFigureOut">
              <a:rPr lang="en-US" smtClean="0"/>
              <a:pPr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E1FC-B86E-4168-B0A6-4F0DD78AFD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rchez d'abord le royaume de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8136904" cy="692696"/>
          </a:xfrm>
        </p:spPr>
        <p:txBody>
          <a:bodyPr>
            <a:noAutofit/>
          </a:bodyPr>
          <a:lstStyle/>
          <a:p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b="1" dirty="0"/>
              <a:t>Cherchez d'abord le royaume de Dieu</a:t>
            </a:r>
            <a:br>
              <a:rPr lang="fr-FR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968552" cy="403244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1.Cherchez d'abord le royaume de Dieu,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sa justice ; 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toutes ces choses vous seront données en plus,</a:t>
            </a: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Alléluia 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L'homme ne vivra pas de pain seulement,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de toutes paroles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sortent de la bouche de Dieu. </a:t>
            </a:r>
          </a:p>
          <a:p>
            <a:pPr algn="l"/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Alléluia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Alléluia. Alléluia. Alléluia. Alléluia</a:t>
            </a:r>
            <a:r>
              <a:rPr lang="fr-FR" sz="1800" b="1" i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Cherchez d'abord le royaume de Dieu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Cherchez d'abord le royaume de Dieu </dc:title>
  <dc:creator>mary</dc:creator>
  <cp:lastModifiedBy>mary</cp:lastModifiedBy>
  <cp:revision>9</cp:revision>
  <dcterms:created xsi:type="dcterms:W3CDTF">2020-06-06T19:09:32Z</dcterms:created>
  <dcterms:modified xsi:type="dcterms:W3CDTF">2020-06-09T15:31:33Z</dcterms:modified>
</cp:coreProperties>
</file>