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59EE-1661-43EC-B34F-D415E385E046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E928-3E75-4690-8518-1C464778D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59EE-1661-43EC-B34F-D415E385E046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E928-3E75-4690-8518-1C464778D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59EE-1661-43EC-B34F-D415E385E046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E928-3E75-4690-8518-1C464778D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59EE-1661-43EC-B34F-D415E385E046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E928-3E75-4690-8518-1C464778D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59EE-1661-43EC-B34F-D415E385E046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E928-3E75-4690-8518-1C464778D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59EE-1661-43EC-B34F-D415E385E046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E928-3E75-4690-8518-1C464778D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59EE-1661-43EC-B34F-D415E385E046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E928-3E75-4690-8518-1C464778D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59EE-1661-43EC-B34F-D415E385E046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E928-3E75-4690-8518-1C464778D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59EE-1661-43EC-B34F-D415E385E046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E928-3E75-4690-8518-1C464778D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59EE-1661-43EC-B34F-D415E385E046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E928-3E75-4690-8518-1C464778D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59EE-1661-43EC-B34F-D415E385E046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E928-3E75-4690-8518-1C464778D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D59EE-1661-43EC-B34F-D415E385E046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2E928-3E75-4690-8518-1C464778D9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rilah Dahulu Kerajaan Al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"/>
            <a:ext cx="648072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Carilah</a:t>
            </a:r>
            <a:r>
              <a:rPr lang="en-US" b="1" dirty="0" smtClean="0"/>
              <a:t> </a:t>
            </a:r>
            <a:r>
              <a:rPr lang="en-US" b="1" dirty="0" err="1"/>
              <a:t>Dahulu</a:t>
            </a:r>
            <a:r>
              <a:rPr lang="en-US" b="1" dirty="0"/>
              <a:t> </a:t>
            </a:r>
            <a:r>
              <a:rPr lang="en-US" b="1" dirty="0" err="1"/>
              <a:t>Kerajaan</a:t>
            </a:r>
            <a:r>
              <a:rPr lang="en-US" b="1" dirty="0"/>
              <a:t> Allah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3816424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Carilah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dahulu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Kerajaan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Allah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kebenaranNya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Maka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ditambahkan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kepadamu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        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Mintalah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memberi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Carilah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pasti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Pintu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dibukaNya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ketuk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      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 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Bukan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makanan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saja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perlu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Paling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perlu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Allah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merupakan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jaminan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   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    </a:t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Jika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berkumpul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namaKu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atau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tiga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 situ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berada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tengah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Carilah Dahulu Kerajaan Allah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Carilah Dahulu Kerajaan Allah  </dc:title>
  <dc:creator>mary</dc:creator>
  <cp:lastModifiedBy>mary</cp:lastModifiedBy>
  <cp:revision>4</cp:revision>
  <dcterms:created xsi:type="dcterms:W3CDTF">2020-06-06T18:45:10Z</dcterms:created>
  <dcterms:modified xsi:type="dcterms:W3CDTF">2020-06-08T21:03:32Z</dcterms:modified>
</cp:coreProperties>
</file>