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A6244-F5F3-4384-AA5A-DF792E697544}" type="datetimeFigureOut">
              <a:rPr lang="en-US" smtClean="0"/>
              <a:pPr/>
              <a:t>6/1/2020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C6F93-7E10-4737-B013-775F5081E7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A6244-F5F3-4384-AA5A-DF792E697544}" type="datetimeFigureOut">
              <a:rPr lang="en-US" smtClean="0"/>
              <a:pPr/>
              <a:t>6/1/2020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C6F93-7E10-4737-B013-775F5081E7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A6244-F5F3-4384-AA5A-DF792E697544}" type="datetimeFigureOut">
              <a:rPr lang="en-US" smtClean="0"/>
              <a:pPr/>
              <a:t>6/1/2020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C6F93-7E10-4737-B013-775F5081E7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A6244-F5F3-4384-AA5A-DF792E697544}" type="datetimeFigureOut">
              <a:rPr lang="en-US" smtClean="0"/>
              <a:pPr/>
              <a:t>6/1/2020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C6F93-7E10-4737-B013-775F5081E7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A6244-F5F3-4384-AA5A-DF792E697544}" type="datetimeFigureOut">
              <a:rPr lang="en-US" smtClean="0"/>
              <a:pPr/>
              <a:t>6/1/2020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C6F93-7E10-4737-B013-775F5081E7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A6244-F5F3-4384-AA5A-DF792E697544}" type="datetimeFigureOut">
              <a:rPr lang="en-US" smtClean="0"/>
              <a:pPr/>
              <a:t>6/1/2020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C6F93-7E10-4737-B013-775F5081E7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A6244-F5F3-4384-AA5A-DF792E697544}" type="datetimeFigureOut">
              <a:rPr lang="en-US" smtClean="0"/>
              <a:pPr/>
              <a:t>6/1/2020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C6F93-7E10-4737-B013-775F5081E7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A6244-F5F3-4384-AA5A-DF792E697544}" type="datetimeFigureOut">
              <a:rPr lang="en-US" smtClean="0"/>
              <a:pPr/>
              <a:t>6/1/2020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C6F93-7E10-4737-B013-775F5081E7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A6244-F5F3-4384-AA5A-DF792E697544}" type="datetimeFigureOut">
              <a:rPr lang="en-US" smtClean="0"/>
              <a:pPr/>
              <a:t>6/1/2020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C6F93-7E10-4737-B013-775F5081E7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A6244-F5F3-4384-AA5A-DF792E697544}" type="datetimeFigureOut">
              <a:rPr lang="en-US" smtClean="0"/>
              <a:pPr/>
              <a:t>6/1/2020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C6F93-7E10-4737-B013-775F5081E7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A6244-F5F3-4384-AA5A-DF792E697544}" type="datetimeFigureOut">
              <a:rPr lang="en-US" smtClean="0"/>
              <a:pPr/>
              <a:t>6/1/2020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C6F93-7E10-4737-B013-775F5081E7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A6244-F5F3-4384-AA5A-DF792E697544}" type="datetimeFigureOut">
              <a:rPr lang="en-US" smtClean="0"/>
              <a:pPr/>
              <a:t>6/1/2020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DC6F93-7E10-4737-B013-775F5081E79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People Need the Lord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usquem a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116632"/>
            <a:ext cx="3816424" cy="332656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Busquem</a:t>
            </a:r>
            <a:r>
              <a:rPr lang="en-US" b="1" dirty="0" smtClean="0"/>
              <a:t> a Jesus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395536" y="476672"/>
            <a:ext cx="4572000" cy="618630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b="1" dirty="0" smtClean="0"/>
              <a:t>Cada dia posso ver, perceber em seu olhar</a:t>
            </a:r>
          </a:p>
          <a:p>
            <a:r>
              <a:rPr lang="pt-BR" b="1" dirty="0" smtClean="0"/>
              <a:t>As pessoas tão vazias, cheias de pesar</a:t>
            </a:r>
          </a:p>
          <a:p>
            <a:r>
              <a:rPr lang="pt-BR" b="1" dirty="0" smtClean="0"/>
              <a:t>Vivem cada vez mais sós, morrem sem amor</a:t>
            </a:r>
          </a:p>
          <a:p>
            <a:r>
              <a:rPr lang="pt-BR" b="1" dirty="0" smtClean="0"/>
              <a:t>Um sorriso esconde a dor, só Jesus o vê</a:t>
            </a:r>
          </a:p>
          <a:p>
            <a:endParaRPr lang="pt-BR" b="1" dirty="0" smtClean="0"/>
          </a:p>
          <a:p>
            <a:r>
              <a:rPr lang="pt-BR" b="1" dirty="0" smtClean="0">
                <a:solidFill>
                  <a:srgbClr val="FF0000"/>
                </a:solidFill>
              </a:rPr>
              <a:t>Coro</a:t>
            </a:r>
            <a:endParaRPr lang="pt-BR" b="1" dirty="0" smtClean="0">
              <a:solidFill>
                <a:srgbClr val="FF0000"/>
              </a:solidFill>
            </a:endParaRPr>
          </a:p>
          <a:p>
            <a:r>
              <a:rPr lang="pt-BR" b="1" dirty="0" smtClean="0">
                <a:solidFill>
                  <a:srgbClr val="FF0000"/>
                </a:solidFill>
              </a:rPr>
              <a:t>Busquem a Jesus, busquem a Jesus</a:t>
            </a:r>
          </a:p>
          <a:p>
            <a:r>
              <a:rPr lang="pt-BR" b="1" dirty="0" smtClean="0">
                <a:solidFill>
                  <a:srgbClr val="FF0000"/>
                </a:solidFill>
              </a:rPr>
              <a:t>Quando o sonho se desfaz, Ele dá Sua Paz</a:t>
            </a:r>
          </a:p>
          <a:p>
            <a:r>
              <a:rPr lang="pt-BR" b="1" dirty="0" smtClean="0">
                <a:solidFill>
                  <a:srgbClr val="FF0000"/>
                </a:solidFill>
              </a:rPr>
              <a:t>Busquem a Jesus, busquem a Jesus</a:t>
            </a:r>
          </a:p>
          <a:p>
            <a:r>
              <a:rPr lang="pt-BR" b="1" dirty="0" smtClean="0">
                <a:solidFill>
                  <a:srgbClr val="FF0000"/>
                </a:solidFill>
              </a:rPr>
              <a:t>É preciso entender, Cristo dá Sua Paz</a:t>
            </a:r>
          </a:p>
          <a:p>
            <a:endParaRPr lang="pt-BR" b="1" dirty="0" smtClean="0"/>
          </a:p>
          <a:p>
            <a:r>
              <a:rPr lang="pt-BR" b="1" dirty="0" smtClean="0"/>
              <a:t>Sua luz Jesus me dá, Ele espera que eu vá</a:t>
            </a:r>
          </a:p>
          <a:p>
            <a:r>
              <a:rPr lang="pt-BR" b="1" dirty="0" smtClean="0"/>
              <a:t>Ajudar a quem quiser nova vida encontrar</a:t>
            </a:r>
          </a:p>
          <a:p>
            <a:r>
              <a:rPr lang="pt-BR" b="1" dirty="0" smtClean="0"/>
              <a:t>E a todo que vier muita Paz buscar</a:t>
            </a:r>
          </a:p>
          <a:p>
            <a:r>
              <a:rPr lang="pt-BR" b="1" dirty="0" smtClean="0"/>
              <a:t>Novo Sol irá brilhar, trevas nunca mais</a:t>
            </a:r>
          </a:p>
          <a:p>
            <a:endParaRPr lang="pt-BR" b="1" dirty="0" smtClean="0"/>
          </a:p>
          <a:p>
            <a:r>
              <a:rPr lang="pt-BR" b="1" dirty="0" smtClean="0">
                <a:solidFill>
                  <a:srgbClr val="FF0000"/>
                </a:solidFill>
              </a:rPr>
              <a:t>Coro</a:t>
            </a:r>
            <a:endParaRPr lang="pt-BR" b="1" dirty="0" smtClean="0">
              <a:solidFill>
                <a:srgbClr val="FF0000"/>
              </a:solidFill>
            </a:endParaRPr>
          </a:p>
          <a:p>
            <a:r>
              <a:rPr lang="pt-BR" b="1" dirty="0" smtClean="0">
                <a:solidFill>
                  <a:srgbClr val="FF0000"/>
                </a:solidFill>
              </a:rPr>
              <a:t>Busquem a Jesus, busquem a Jesus</a:t>
            </a:r>
          </a:p>
          <a:p>
            <a:r>
              <a:rPr lang="pt-BR" b="1" dirty="0" smtClean="0">
                <a:solidFill>
                  <a:srgbClr val="FF0000"/>
                </a:solidFill>
              </a:rPr>
              <a:t>Quando o sonho se desfaz, Ele dá Sua Paz</a:t>
            </a:r>
          </a:p>
          <a:p>
            <a:r>
              <a:rPr lang="pt-BR" b="1" dirty="0" smtClean="0">
                <a:solidFill>
                  <a:srgbClr val="FF0000"/>
                </a:solidFill>
              </a:rPr>
              <a:t>Busquem a Jesus, busquem a Jesus</a:t>
            </a:r>
          </a:p>
          <a:p>
            <a:r>
              <a:rPr lang="pt-BR" b="1" dirty="0" smtClean="0">
                <a:solidFill>
                  <a:srgbClr val="FF0000"/>
                </a:solidFill>
              </a:rPr>
              <a:t>É preciso entender, é preciso aceitar</a:t>
            </a:r>
          </a:p>
          <a:p>
            <a:r>
              <a:rPr lang="pt-BR" b="1" dirty="0" smtClean="0">
                <a:solidFill>
                  <a:srgbClr val="FF0000"/>
                </a:solidFill>
              </a:rPr>
              <a:t>Que Cristo traz a Paz</a:t>
            </a:r>
            <a:endParaRPr lang="pt-BR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143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Busquem a Jesus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Povo Precisa Do Senhor</dc:title>
  <dc:creator>mary</dc:creator>
  <cp:lastModifiedBy>mary</cp:lastModifiedBy>
  <cp:revision>10</cp:revision>
  <dcterms:created xsi:type="dcterms:W3CDTF">2020-05-30T18:27:49Z</dcterms:created>
  <dcterms:modified xsi:type="dcterms:W3CDTF">2020-06-01T17:43:58Z</dcterms:modified>
</cp:coreProperties>
</file>