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D9FC-BA92-460F-9BE9-BBA97CE7FE5E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C19-99FF-4D12-BF6F-6C770DF6E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D9FC-BA92-460F-9BE9-BBA97CE7FE5E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C19-99FF-4D12-BF6F-6C770DF6E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D9FC-BA92-460F-9BE9-BBA97CE7FE5E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C19-99FF-4D12-BF6F-6C770DF6E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D9FC-BA92-460F-9BE9-BBA97CE7FE5E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C19-99FF-4D12-BF6F-6C770DF6E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D9FC-BA92-460F-9BE9-BBA97CE7FE5E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C19-99FF-4D12-BF6F-6C770DF6E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D9FC-BA92-460F-9BE9-BBA97CE7FE5E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C19-99FF-4D12-BF6F-6C770DF6E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D9FC-BA92-460F-9BE9-BBA97CE7FE5E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C19-99FF-4D12-BF6F-6C770DF6E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D9FC-BA92-460F-9BE9-BBA97CE7FE5E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C19-99FF-4D12-BF6F-6C770DF6E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D9FC-BA92-460F-9BE9-BBA97CE7FE5E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C19-99FF-4D12-BF6F-6C770DF6E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D9FC-BA92-460F-9BE9-BBA97CE7FE5E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C19-99FF-4D12-BF6F-6C770DF6E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D9FC-BA92-460F-9BE9-BBA97CE7FE5E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C19-99FF-4D12-BF6F-6C770DF6E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9D9FC-BA92-460F-9BE9-BBA97CE7FE5E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AEC19-99FF-4D12-BF6F-6C770DF6E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scai primeiro o reino de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"/>
            <a:ext cx="7200800" cy="47667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Buscai primeiro o reino de Deus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4536504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Buscai primeiro o Reino de Deus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 sua justiça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tudo mais vos será acrescentado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 Aleluia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de pão o homem viverá,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de toda palavra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procede da boca de Deus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 Aleluia!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vos perseguem por causa de mim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esqueçais o porquê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é o servo maior que o Senhor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 Aleluia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 Comais, Quer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bebais.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 façais qualquer coisa,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fazei para a glória de Deus.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 Aleluia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Buscai primeiro o reino de Deus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Buscai primeiro o reino de Deus</dc:title>
  <dc:creator>mary</dc:creator>
  <cp:lastModifiedBy>mary</cp:lastModifiedBy>
  <cp:revision>6</cp:revision>
  <dcterms:created xsi:type="dcterms:W3CDTF">2020-06-06T18:19:22Z</dcterms:created>
  <dcterms:modified xsi:type="dcterms:W3CDTF">2020-06-07T21:30:39Z</dcterms:modified>
</cp:coreProperties>
</file>