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A3A5-650F-4EE9-8805-A3F50800AAFB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6A92-1C35-4430-BA40-2F8C6735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A3A5-650F-4EE9-8805-A3F50800AAFB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6A92-1C35-4430-BA40-2F8C6735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A3A5-650F-4EE9-8805-A3F50800AAFB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6A92-1C35-4430-BA40-2F8C6735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A3A5-650F-4EE9-8805-A3F50800AAFB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6A92-1C35-4430-BA40-2F8C6735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A3A5-650F-4EE9-8805-A3F50800AAFB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6A92-1C35-4430-BA40-2F8C6735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A3A5-650F-4EE9-8805-A3F50800AAFB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6A92-1C35-4430-BA40-2F8C6735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A3A5-650F-4EE9-8805-A3F50800AAFB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6A92-1C35-4430-BA40-2F8C6735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A3A5-650F-4EE9-8805-A3F50800AAFB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6A92-1C35-4430-BA40-2F8C6735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A3A5-650F-4EE9-8805-A3F50800AAFB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6A92-1C35-4430-BA40-2F8C6735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A3A5-650F-4EE9-8805-A3F50800AAFB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6A92-1C35-4430-BA40-2F8C6735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A3A5-650F-4EE9-8805-A3F50800AAFB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6A92-1C35-4430-BA40-2F8C6735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DA3A5-650F-4EE9-8805-A3F50800AAFB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86A92-1C35-4430-BA40-2F8C6735F7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ek ye first the kingdom of Go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uscad prime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744416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Buscad</a:t>
            </a:r>
            <a:r>
              <a:rPr lang="en-US" b="1" dirty="0" smtClean="0"/>
              <a:t> </a:t>
            </a:r>
            <a:r>
              <a:rPr lang="en-US" b="1" dirty="0" err="1" smtClean="0"/>
              <a:t>primero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4104456" cy="4608512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Buscad </a:t>
            </a: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primero el reino de Dios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 su perfecta justicia;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 lo demás añadido será.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Alelu</a:t>
            </a: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aleluya.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2.No </a:t>
            </a: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solo de pan el hombre vivirá,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sino de toda palabra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que sale de la boca de Dios.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Alelu</a:t>
            </a: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aleluya.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3.Pedid</a:t>
            </a: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pedid, y se os dará;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buscad, buscad, y hallaréis;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llamad, llamad, y se os abrirá.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Alelu</a:t>
            </a: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aleluya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Buscad primero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Busca Primero</dc:title>
  <dc:creator>mary</dc:creator>
  <cp:lastModifiedBy>mary</cp:lastModifiedBy>
  <cp:revision>4</cp:revision>
  <dcterms:created xsi:type="dcterms:W3CDTF">2020-06-06T18:09:38Z</dcterms:created>
  <dcterms:modified xsi:type="dcterms:W3CDTF">2020-06-07T20:56:41Z</dcterms:modified>
</cp:coreProperties>
</file>