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97A2C-6BCE-470E-AF51-94E0E1D0A563}" type="datetimeFigureOut">
              <a:rPr lang="en-US" smtClean="0"/>
              <a:t>6/15/2020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82640-8141-4D82-8F60-691C586C192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sar Allah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836712"/>
            <a:ext cx="3096344" cy="3898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Besar</a:t>
            </a:r>
            <a:r>
              <a:rPr lang="en-US" b="1" dirty="0" smtClean="0"/>
              <a:t> </a:t>
            </a:r>
            <a:r>
              <a:rPr lang="en-US" b="1" dirty="0" err="1"/>
              <a:t>Allahku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484784"/>
            <a:ext cx="5688632" cy="4680520"/>
          </a:xfrm>
        </p:spPr>
        <p:txBody>
          <a:bodyPr>
            <a:normAutofit fontScale="70000" lnSpcReduction="20000"/>
          </a:bodyPr>
          <a:lstStyle/>
          <a:p>
            <a:pPr algn="l" fontAlgn="base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Kemegahan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kemuliaan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kegelapan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bersujud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suaranya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dirty="0" smtClean="0"/>
          </a:p>
          <a:p>
            <a:pPr algn="l" fontAlgn="base"/>
            <a:endParaRPr lang="en-US" dirty="0" smtClean="0"/>
          </a:p>
          <a:p>
            <a:pPr algn="l" fontAlgn="base"/>
            <a:r>
              <a:rPr lang="en-US" b="1" dirty="0" err="1" smtClean="0">
                <a:solidFill>
                  <a:srgbClr val="FF0000"/>
                </a:solidFill>
              </a:rPr>
              <a:t>Reff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algn="l" fontAlgn="base"/>
            <a:r>
              <a:rPr lang="en-US" b="1" dirty="0" err="1" smtClean="0">
                <a:solidFill>
                  <a:srgbClr val="FF0000"/>
                </a:solidFill>
              </a:rPr>
              <a:t>Besar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allahku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Nyanyikan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besar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allahku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Selamanya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besar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ajaib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tuhanku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 fontAlgn="base"/>
            <a:endParaRPr lang="en-US" dirty="0" smtClean="0"/>
          </a:p>
          <a:p>
            <a:pPr algn="l" fontAlgn="base"/>
            <a:endParaRPr lang="en-US" dirty="0" smtClean="0"/>
          </a:p>
          <a:p>
            <a:pPr algn="l" fontAlgn="base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Jembatan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disembah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</a:t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bernyanyi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Besar Allahku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Besar Allahku </dc:title>
  <dc:creator>mary</dc:creator>
  <cp:lastModifiedBy>mary</cp:lastModifiedBy>
  <cp:revision>8</cp:revision>
  <dcterms:created xsi:type="dcterms:W3CDTF">2020-06-15T14:23:26Z</dcterms:created>
  <dcterms:modified xsi:type="dcterms:W3CDTF">2020-06-15T15:48:53Z</dcterms:modified>
</cp:coreProperties>
</file>