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813-9C5C-4727-83D5-00B3A7B9BB64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2116-C0F3-41DF-BFE4-C340A6B75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813-9C5C-4727-83D5-00B3A7B9BB64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2116-C0F3-41DF-BFE4-C340A6B75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813-9C5C-4727-83D5-00B3A7B9BB64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2116-C0F3-41DF-BFE4-C340A6B75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813-9C5C-4727-83D5-00B3A7B9BB64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2116-C0F3-41DF-BFE4-C340A6B75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813-9C5C-4727-83D5-00B3A7B9BB64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2116-C0F3-41DF-BFE4-C340A6B75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813-9C5C-4727-83D5-00B3A7B9BB64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2116-C0F3-41DF-BFE4-C340A6B75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813-9C5C-4727-83D5-00B3A7B9BB64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2116-C0F3-41DF-BFE4-C340A6B75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813-9C5C-4727-83D5-00B3A7B9BB64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2116-C0F3-41DF-BFE4-C340A6B75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813-9C5C-4727-83D5-00B3A7B9BB64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2116-C0F3-41DF-BFE4-C340A6B75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813-9C5C-4727-83D5-00B3A7B9BB64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2116-C0F3-41DF-BFE4-C340A6B75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813-9C5C-4727-83D5-00B3A7B9BB64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2116-C0F3-41DF-BFE4-C340A6B75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8813-9C5C-4727-83D5-00B3A7B9BB64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62116-C0F3-41DF-BFE4-C340A6B75E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사랑해요 목소리 높여2 .jpg"/>
          <p:cNvPicPr>
            <a:picLocks noChangeAspect="1"/>
          </p:cNvPicPr>
          <p:nvPr userDrawn="1"/>
        </p:nvPicPr>
        <p:blipFill>
          <a:blip r:embed="rId14" cstate="print">
            <a:lum bright="2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사랑해요 목소리 높여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0"/>
            <a:ext cx="4191000" cy="71596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사랑해요 목소리 높여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838200"/>
            <a:ext cx="3276600" cy="1828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2000" b="1" dirty="0"/>
              <a:t>사랑해요 </a:t>
            </a:r>
            <a:r>
              <a:rPr lang="ko-KR" altLang="en-US" sz="2000" b="1" dirty="0" smtClean="0"/>
              <a:t>목소리 높여</a:t>
            </a:r>
            <a:endParaRPr lang="en-US" altLang="ko-KR" sz="2000" b="1" dirty="0" smtClean="0"/>
          </a:p>
          <a:p>
            <a:pPr>
              <a:buNone/>
            </a:pPr>
            <a:r>
              <a:rPr lang="ko-KR" altLang="en-US" sz="2000" b="1" dirty="0" smtClean="0"/>
              <a:t>경배해요 </a:t>
            </a:r>
            <a:r>
              <a:rPr lang="ko-KR" altLang="en-US" sz="2000" b="1" dirty="0"/>
              <a:t>내 영혼 기뻐 </a:t>
            </a:r>
            <a:endParaRPr lang="en-US" altLang="ko-KR" sz="2000" b="1" dirty="0" smtClean="0"/>
          </a:p>
          <a:p>
            <a:pPr>
              <a:buNone/>
            </a:pPr>
            <a:endParaRPr lang="en-US" sz="2000" b="1" dirty="0"/>
          </a:p>
          <a:p>
            <a:pPr>
              <a:buNone/>
            </a:pPr>
            <a:r>
              <a:rPr lang="ko-KR" altLang="en-US" sz="2000" b="1" dirty="0"/>
              <a:t>오 나의 왕 나의 목소리 </a:t>
            </a:r>
            <a:endParaRPr lang="en-US" altLang="ko-KR" sz="2000" b="1" dirty="0" smtClean="0"/>
          </a:p>
          <a:p>
            <a:pPr>
              <a:buNone/>
            </a:pPr>
            <a:r>
              <a:rPr lang="ko-KR" altLang="en-US" sz="2000" b="1" dirty="0" smtClean="0"/>
              <a:t>주님 </a:t>
            </a:r>
            <a:r>
              <a:rPr lang="ko-KR" altLang="en-US" sz="2000" b="1" dirty="0"/>
              <a:t>귀에 곱게 곱게 </a:t>
            </a:r>
            <a:r>
              <a:rPr lang="ko-KR" altLang="en-US" sz="2000" b="1" dirty="0" smtClean="0"/>
              <a:t>울리길</a:t>
            </a:r>
            <a:endParaRPr lang="en-US" altLang="ko-K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사랑해요 목소리 높여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사랑해요</dc:title>
  <dc:creator>user</dc:creator>
  <cp:lastModifiedBy>mary</cp:lastModifiedBy>
  <cp:revision>19</cp:revision>
  <dcterms:created xsi:type="dcterms:W3CDTF">2016-01-14T23:37:00Z</dcterms:created>
  <dcterms:modified xsi:type="dcterms:W3CDTF">2023-01-27T00:19:08Z</dcterms:modified>
</cp:coreProperties>
</file>