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B8DE-FCB6-4D50-8941-93D4709D7C1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F5A0-3244-4C24-87C3-0C49CBA651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 Love You Lor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나 주님을 사랑합니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4752528" cy="506487"/>
          </a:xfrm>
        </p:spPr>
        <p:txBody>
          <a:bodyPr>
            <a:noAutofit/>
          </a:bodyPr>
          <a:lstStyle/>
          <a:p>
            <a:r>
              <a:rPr lang="ko-KR" altLang="en-US" sz="3600" b="1" dirty="0" smtClean="0"/>
              <a:t>나 주님을 사랑합니다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3384376" cy="1584176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나 주님을 사랑합니다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참 사랑의 주를 경배해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한 맘으로 찬양하오니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우리들의 기도 들으소서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나 주님을 사랑합니다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나 주님을 사랑합니다 </dc:title>
  <dc:creator>mary</dc:creator>
  <cp:lastModifiedBy>mary</cp:lastModifiedBy>
  <cp:revision>5</cp:revision>
  <dcterms:created xsi:type="dcterms:W3CDTF">2017-09-07T17:04:20Z</dcterms:created>
  <dcterms:modified xsi:type="dcterms:W3CDTF">2017-09-07T18:25:33Z</dcterms:modified>
</cp:coreProperties>
</file>