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CA184-43F2-4747-8C49-18AD56B81BB0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693EE-E1D0-4029-9982-01E72839E7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들은 모두 주가 필요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838200"/>
            <a:ext cx="4800600" cy="3810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그들은 모두 주가 필요해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4038600" cy="4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매일 스치는 사람들 내게 무얼 원하나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공허한 그 눈빛은 무엇으로 채우나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모두 자기 고통과 두려움 가득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감춰진 울음소리 주님 들으시네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그들은 모두 주가 필요해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깨지고 상한 마음 주가 여시네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그들은 모두 주가 필요해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모두 알게 되리 사랑의 주님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캄캄한 세상에서 빛으로 부름받아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잃어 버린 자들과 나누라고 하시네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사랑으로만 사랑할 수 있네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우리가 나눌 때에 그들 알겠네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그들은 모두 주가 필요해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그들은 모두 주가 필요해</dc:title>
  <dc:creator>user</dc:creator>
  <cp:lastModifiedBy>mary</cp:lastModifiedBy>
  <cp:revision>11</cp:revision>
  <dcterms:created xsi:type="dcterms:W3CDTF">2016-09-16T11:41:23Z</dcterms:created>
  <dcterms:modified xsi:type="dcterms:W3CDTF">2020-05-30T15:12:34Z</dcterms:modified>
</cp:coreProperties>
</file>