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84B76-3CF0-4A1E-954E-FCB541B279D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5C93-C033-453F-8DD4-E0A2FEC30B1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주님 다시 오실 때까지2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直到主耶穌再來時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536504" cy="434479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直到主耶穌再來時候 </a:t>
            </a:r>
            <a:b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908720"/>
            <a:ext cx="5400600" cy="3672408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直到主耶穌再來時候  我要走事奉的道路 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窄的門 窄的路  背起我的十字架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當我走完事奉的道路  我必看見主的榮光 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榮耀的 主耶穌  祂必歡喜迎接我 </a:t>
            </a: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直到主耶穌再來時候  我要被興起 奔走主道路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主的榮耀遮蓋全地時  我要站起來敬拜讚美 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我心所渴慕的主啊   祢是全地的救主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我心所渴慕的主啊   祢是 榮耀的 君王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直到主耶穌再來時候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直到主耶穌再來時候  </dc:title>
  <dc:creator>mary</dc:creator>
  <cp:lastModifiedBy>mary</cp:lastModifiedBy>
  <cp:revision>9</cp:revision>
  <dcterms:created xsi:type="dcterms:W3CDTF">2020-05-23T13:50:51Z</dcterms:created>
  <dcterms:modified xsi:type="dcterms:W3CDTF">2020-05-23T18:10:32Z</dcterms:modified>
</cp:coreProperties>
</file>