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A32CE-EC24-441A-AB1F-8CF29CB4AE6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1C351-4905-498F-96EF-27DD8B1044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랑해요 목소리 높여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愛する我が主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744416" cy="506487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愛する我が</a:t>
            </a:r>
            <a:r>
              <a:rPr lang="ja-JP" altLang="en-US" smtClean="0"/>
              <a:t>主</a:t>
            </a:r>
            <a:r>
              <a:rPr lang="ja-JP" alt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412776"/>
            <a:ext cx="4392488" cy="158417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ja-JP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愛するわが主よ</a:t>
            </a:r>
            <a:r>
              <a:rPr lang="ja-JP" alt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御前（みまえ）にささげます</a:t>
            </a:r>
            <a:r>
              <a:rPr lang="ja-JP" alt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感謝と　わが賛美は</a:t>
            </a:r>
            <a:r>
              <a:rPr lang="ja-JP" alt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あなたに　きよく　したわし</a:t>
            </a:r>
            <a:r>
              <a:rPr lang="ja-JP" alt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愛する我が主よ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わたしの主イエスさ</dc:title>
  <dc:creator>mary</dc:creator>
  <cp:lastModifiedBy>mary</cp:lastModifiedBy>
  <cp:revision>9</cp:revision>
  <dcterms:created xsi:type="dcterms:W3CDTF">2020-05-18T17:02:03Z</dcterms:created>
  <dcterms:modified xsi:type="dcterms:W3CDTF">2020-05-19T17:56:31Z</dcterms:modified>
</cp:coreProperties>
</file>