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03B3-5854-4CF7-A06C-05C75A3FD663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804C-3090-47CE-BA88-E4D7BF75A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03B3-5854-4CF7-A06C-05C75A3FD663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804C-3090-47CE-BA88-E4D7BF75A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03B3-5854-4CF7-A06C-05C75A3FD663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804C-3090-47CE-BA88-E4D7BF75A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03B3-5854-4CF7-A06C-05C75A3FD663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804C-3090-47CE-BA88-E4D7BF75A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03B3-5854-4CF7-A06C-05C75A3FD663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804C-3090-47CE-BA88-E4D7BF75A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03B3-5854-4CF7-A06C-05C75A3FD663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804C-3090-47CE-BA88-E4D7BF75A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03B3-5854-4CF7-A06C-05C75A3FD663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804C-3090-47CE-BA88-E4D7BF75A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03B3-5854-4CF7-A06C-05C75A3FD663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804C-3090-47CE-BA88-E4D7BF75A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03B3-5854-4CF7-A06C-05C75A3FD663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804C-3090-47CE-BA88-E4D7BF75A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03B3-5854-4CF7-A06C-05C75A3FD663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804C-3090-47CE-BA88-E4D7BF75A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03B3-5854-4CF7-A06C-05C75A3FD663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5804C-3090-47CE-BA88-E4D7BF75AD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B03B3-5854-4CF7-A06C-05C75A3FD663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5804C-3090-47CE-BA88-E4D7BF75AD3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在基督里 在基督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464496" cy="578495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在</a:t>
            </a:r>
            <a:r>
              <a:rPr lang="zh-TW" altLang="en-US" b="1" dirty="0"/>
              <a:t>基督里 在基督裡</a:t>
            </a:r>
            <a:br>
              <a:rPr lang="zh-TW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4176464" cy="5976664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在基督裡我得盼望  他是亮光力量詩歌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這房角石 堅固磐石  不怕乾旱兇猛風暴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無比慈愛 何等平安  懼怕消逝 戰爭平息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我的安慰 我的一切  因主的愛 我得站立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唯有基督道成肉身  完全的神成為人子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帶來公義恩典禮物  他來拯救卻被棄絕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直到耶穌十架受死  神的憤怒得以停息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所有罪孽他全承擔  因主受死我得生命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他的身體在洞穴裡  世上之光在黑暗裡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直到那日榮耀清晨  從墳墓裡他又復活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當他勝過罪惡權勢  死亡毒勾不再害我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我屬於他他屬於我  因主寶血我得救贖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勝過罪惡不懼死亡  基督大能今護庇我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從我誕生直到離世  我的生命在主手裡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沒有邪惡或是權謀  能使我們與神隔絕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直到主來或歸天家  因主大能我得站立</a:t>
            </a:r>
            <a:endParaRPr lang="zh-TW" alt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256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在基督里 在基督裡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在基督里 在基督裡 </dc:title>
  <dc:creator>mary</dc:creator>
  <cp:lastModifiedBy>mary</cp:lastModifiedBy>
  <cp:revision>4</cp:revision>
  <dcterms:created xsi:type="dcterms:W3CDTF">2020-05-15T16:01:35Z</dcterms:created>
  <dcterms:modified xsi:type="dcterms:W3CDTF">2020-05-15T16:57:26Z</dcterms:modified>
</cp:coreProperties>
</file>