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98EEF-3C69-48E9-B4B7-669A2510B56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FCB27-77DD-403E-B442-0ABED8E5B2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09800" y="1143000"/>
            <a:ext cx="6743700" cy="5540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主裡的時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692696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zh-TW" altLang="en-US" b="1" dirty="0"/>
              <a:t>在主裡的時刻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3096344" cy="309634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在主裡的時刻，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在神時刻，祂使萬物美好，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求主每天提醒我，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求主每天教導我，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一切事物都有神的時刻。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在主裡的時刻，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在神時刻，你使萬物美好，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主願我所獻生命，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主願我所唱詩歌，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都能蒙我親愛主所喜悅。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在主裡的時刻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每刻在主裡</dc:title>
  <dc:creator>mary</dc:creator>
  <cp:lastModifiedBy>mary</cp:lastModifiedBy>
  <cp:revision>7</cp:revision>
  <dcterms:created xsi:type="dcterms:W3CDTF">2020-05-26T14:21:14Z</dcterms:created>
  <dcterms:modified xsi:type="dcterms:W3CDTF">2020-05-26T18:45:49Z</dcterms:modified>
</cp:coreProperties>
</file>