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67D27-CC95-4960-B7A6-35F031F714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8DC9-0B88-4A01-9194-BEFE8D191D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67D27-CC95-4960-B7A6-35F031F714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8DC9-0B88-4A01-9194-BEFE8D191D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67D27-CC95-4960-B7A6-35F031F714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8DC9-0B88-4A01-9194-BEFE8D191D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67D27-CC95-4960-B7A6-35F031F714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8DC9-0B88-4A01-9194-BEFE8D191D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67D27-CC95-4960-B7A6-35F031F714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8DC9-0B88-4A01-9194-BEFE8D191D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67D27-CC95-4960-B7A6-35F031F714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8DC9-0B88-4A01-9194-BEFE8D191D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67D27-CC95-4960-B7A6-35F031F714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8DC9-0B88-4A01-9194-BEFE8D191D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67D27-CC95-4960-B7A6-35F031F714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8DC9-0B88-4A01-9194-BEFE8D191D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67D27-CC95-4960-B7A6-35F031F714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8DC9-0B88-4A01-9194-BEFE8D191D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67D27-CC95-4960-B7A6-35F031F714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8DC9-0B88-4A01-9194-BEFE8D191D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67D27-CC95-4960-B7A6-35F031F714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8DC9-0B88-4A01-9194-BEFE8D191D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67D27-CC95-4960-B7A6-35F031F7140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B8DC9-0B88-4A01-9194-BEFE8D191D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allelujah To The Lamb.jpg"/>
          <p:cNvPicPr>
            <a:picLocks noChangeAspect="1"/>
          </p:cNvPicPr>
          <p:nvPr userDrawn="1"/>
        </p:nvPicPr>
        <p:blipFill>
          <a:blip r:embed="rId14" cstate="print">
            <a:lum bright="6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哈利路亞歸羔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3816424" cy="54868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哈</a:t>
            </a:r>
            <a:r>
              <a:rPr lang="zh-TW" altLang="en-US" b="1" dirty="0"/>
              <a:t>利路亞歸羔羊</a:t>
            </a:r>
            <a:br>
              <a:rPr lang="zh-TW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7304856" cy="5760640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主，我站立在萬民之中，來自各方各族的民，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屬你的子民，藉寶血贖回，因你愛脫離死亡，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無一言語能表達我感謝，無一言語能訴盡我讚美，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但是我還要揚聲，盡全心全力，來向你歌唱。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哈利路亞，哈利路亞，哈利路亞歸羔羊，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哈利路亞，哈利路亞，靠主寶血我們站立，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萬口萬族萬民和萬邦，獻上榮耀，獻上尊貴，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獻上讚美歸羔羊，神羔羊。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主，我們靠你恩典站立，靠羔羊寶血得潔淨，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是你的兒女領受呼召，謙卑跪下呼求，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釋放你能力運行在我們中間，直到我們被改變像你，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叫萬國得以看見，你榮耀彰顯，來敬拜你。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萬膝要跪拜，萬口要承認，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你是萬有之主，你是主，你是主。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哈利路亞，獻上讚美歸羔羊，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哈利路亞，獻上讚美歸羔羊，神羔羊。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耶穌，基督，神羔羊。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297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哈利路亞歸羔羊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哈利路亞歸羔羊</dc:title>
  <dc:creator>mary</dc:creator>
  <cp:lastModifiedBy>mary</cp:lastModifiedBy>
  <cp:revision>4</cp:revision>
  <dcterms:created xsi:type="dcterms:W3CDTF">2020-05-28T14:43:51Z</dcterms:created>
  <dcterms:modified xsi:type="dcterms:W3CDTF">2020-05-28T16:22:09Z</dcterms:modified>
</cp:coreProperties>
</file>