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F4172-8409-47DE-A0DF-B0DAE971B89E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C8F6E-D1FB-4662-87EF-6E99661A84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전능하신 나의 주 하나님은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-1143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全能上帝是我的主我的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904656" cy="57849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/>
              <a:t>全能上帝是我的主我的神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3384376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全能上帝是我的主我的神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在祂沒有什麼難成的事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垂聽我們一切祈求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保守我們所有思想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加添我們力量 和我們的盼望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信時上帝是我的主我的神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祂全然改變我所有的煩惱苦痛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曾經不可能成為可能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曾經死的人如今復活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誰也不能勝過全能主上帝</a:t>
            </a: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依然順服神的話語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將網撒在水深之處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你看祂今日為你成就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何等偉大的事物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依然順服神的話語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將網撒在信心之處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信靠主耶穌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在祂凡事都能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161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全能上帝是我的主我的神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全能上帝是我的主我的神 </dc:title>
  <dc:creator>mary</dc:creator>
  <cp:lastModifiedBy>mary</cp:lastModifiedBy>
  <cp:revision>3</cp:revision>
  <dcterms:created xsi:type="dcterms:W3CDTF">2020-05-25T15:05:56Z</dcterms:created>
  <dcterms:modified xsi:type="dcterms:W3CDTF">2020-05-25T17:36:39Z</dcterms:modified>
</cp:coreProperties>
</file>