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737F-2E54-4512-8374-C2113CD483FA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B06E1-EA5F-4673-B3E2-9F1FC3DA1D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전능하신 나의 주 하나님은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-1143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全能なるわが主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608512" cy="548679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全</a:t>
            </a:r>
            <a:r>
              <a:rPr lang="ja-JP" altLang="en-US"/>
              <a:t>能なるわが主神よ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3600400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全能なるわが主 神よ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不可能のないわれらの主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わが全ての祈り わが全ての思い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わが夢や全ての願いも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真実なわが主 神よ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全ての苦しみ 変えてくださる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不可能を可能にし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死を打ち破られた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勝利のわが主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たたえよ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主の御言葉 信じ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深みに網を投げ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主のなされる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偉大な御業を見よ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主の御言葉 信じ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信仰で歩む 全能の主の力で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全能なるわが主神よ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全能なるわが主神よ </dc:title>
  <dc:creator>mary</dc:creator>
  <cp:lastModifiedBy>mary</cp:lastModifiedBy>
  <cp:revision>7</cp:revision>
  <dcterms:created xsi:type="dcterms:W3CDTF">2020-05-25T15:43:42Z</dcterms:created>
  <dcterms:modified xsi:type="dcterms:W3CDTF">2020-05-25T17:10:43Z</dcterms:modified>
</cp:coreProperties>
</file>