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73AA7-993A-4974-85D0-45AE5D7038C5}" type="datetimeFigureOut">
              <a:rPr lang="en-US" smtClean="0"/>
              <a:pPr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5675C-052C-4A77-93A7-C1B61F9C52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73AA7-993A-4974-85D0-45AE5D7038C5}" type="datetimeFigureOut">
              <a:rPr lang="en-US" smtClean="0"/>
              <a:pPr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5675C-052C-4A77-93A7-C1B61F9C52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73AA7-993A-4974-85D0-45AE5D7038C5}" type="datetimeFigureOut">
              <a:rPr lang="en-US" smtClean="0"/>
              <a:pPr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5675C-052C-4A77-93A7-C1B61F9C52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73AA7-993A-4974-85D0-45AE5D7038C5}" type="datetimeFigureOut">
              <a:rPr lang="en-US" smtClean="0"/>
              <a:pPr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5675C-052C-4A77-93A7-C1B61F9C52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73AA7-993A-4974-85D0-45AE5D7038C5}" type="datetimeFigureOut">
              <a:rPr lang="en-US" smtClean="0"/>
              <a:pPr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5675C-052C-4A77-93A7-C1B61F9C52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73AA7-993A-4974-85D0-45AE5D7038C5}" type="datetimeFigureOut">
              <a:rPr lang="en-US" smtClean="0"/>
              <a:pPr/>
              <a:t>5/29/2020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5675C-052C-4A77-93A7-C1B61F9C52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73AA7-993A-4974-85D0-45AE5D7038C5}" type="datetimeFigureOut">
              <a:rPr lang="en-US" smtClean="0"/>
              <a:pPr/>
              <a:t>5/29/2020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5675C-052C-4A77-93A7-C1B61F9C52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73AA7-993A-4974-85D0-45AE5D7038C5}" type="datetimeFigureOut">
              <a:rPr lang="en-US" smtClean="0"/>
              <a:pPr/>
              <a:t>5/29/2020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5675C-052C-4A77-93A7-C1B61F9C52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73AA7-993A-4974-85D0-45AE5D7038C5}" type="datetimeFigureOut">
              <a:rPr lang="en-US" smtClean="0"/>
              <a:pPr/>
              <a:t>5/29/2020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5675C-052C-4A77-93A7-C1B61F9C52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73AA7-993A-4974-85D0-45AE5D7038C5}" type="datetimeFigureOut">
              <a:rPr lang="en-US" smtClean="0"/>
              <a:pPr/>
              <a:t>5/29/2020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5675C-052C-4A77-93A7-C1B61F9C52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73AA7-993A-4974-85D0-45AE5D7038C5}" type="datetimeFigureOut">
              <a:rPr lang="en-US" smtClean="0"/>
              <a:pPr/>
              <a:t>5/29/2020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5675C-052C-4A77-93A7-C1B61F9C52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073AA7-993A-4974-85D0-45AE5D7038C5}" type="datetimeFigureOut">
              <a:rPr lang="en-US" smtClean="0"/>
              <a:pPr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5675C-052C-4A77-93A7-C1B61F9C523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People Need the Lord1.jpg"/>
          <p:cNvPicPr>
            <a:picLocks noChangeAspect="1"/>
          </p:cNvPicPr>
          <p:nvPr userDrawn="1"/>
        </p:nvPicPr>
        <p:blipFill>
          <a:blip r:embed="rId14" cstate="print">
            <a:lum bright="6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人們需要主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3848" y="116632"/>
            <a:ext cx="2736304" cy="576064"/>
          </a:xfrm>
        </p:spPr>
        <p:txBody>
          <a:bodyPr>
            <a:normAutofit fontScale="90000"/>
          </a:bodyPr>
          <a:lstStyle/>
          <a:p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ko-KR" altLang="en-US" b="1" dirty="0"/>
              <a:t>人們需要主</a:t>
            </a:r>
            <a:br>
              <a:rPr lang="ko-KR" alt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23728" y="764704"/>
            <a:ext cx="5400600" cy="4968552"/>
          </a:xfrm>
        </p:spPr>
        <p:txBody>
          <a:bodyPr>
            <a:noAutofit/>
          </a:bodyPr>
          <a:lstStyle/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人們走過我身旁，他們眼中流露出，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心中空虛與愁煩，走向未知路。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人生路程極艱難，整日心恐懼，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歡笑掩飾心哭泣，耶穌能醫治。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人們需要主，人們需要主，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在美夢破滅之時，祂為人開路。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人們需要主，人們需要主，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何時我們才知，人們需要主。</a:t>
            </a: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主召我們發真光，現世代對錯不分，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有何代價嫌太高，向失喪者傳這福音？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當人們背負重擔，祂以愛同擔。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只有我們能傳揚，永生的真道。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人們需要主，人們需要主，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在美夢破碎之時，祂為人開路。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人們需要主，人們需要主，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何時我們才知，當獻身傳福音，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給需要主的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人 人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們需要主，人們需要主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，人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們需要主。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246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人們需要主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人們需要主 </dc:title>
  <dc:creator>mary</dc:creator>
  <cp:lastModifiedBy>mary</cp:lastModifiedBy>
  <cp:revision>10</cp:revision>
  <dcterms:created xsi:type="dcterms:W3CDTF">2020-05-29T15:10:10Z</dcterms:created>
  <dcterms:modified xsi:type="dcterms:W3CDTF">2020-05-29T20:26:21Z</dcterms:modified>
</cp:coreProperties>
</file>