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275B-7E16-4121-A24F-14D3B566C80B}" type="datetimeFigureOut">
              <a:rPr lang="en-US" smtClean="0"/>
              <a:pPr/>
              <a:t>5/18/2020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BA8A-597A-45E8-A15E-645B73B969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사랑해요 목소리 높여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我爱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332656"/>
            <a:ext cx="2448272" cy="461863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b="1" dirty="0" smtClean="0"/>
              <a:t>主我爱你</a:t>
            </a:r>
            <a:r>
              <a:rPr lang="ko-KR" altLang="en-US" dirty="0"/>
              <a:t/>
            </a:r>
            <a:br>
              <a:rPr lang="ko-KR" alt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340768"/>
            <a:ext cx="3384376" cy="1584176"/>
          </a:xfrm>
        </p:spPr>
        <p:txBody>
          <a:bodyPr>
            <a:norm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主我愛祢， 用我的聲音，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來敬拜祢， 哦我灵欢欣！</a:t>
            </a: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甜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美乐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音， 进入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 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心，</a:t>
            </a:r>
          </a:p>
          <a:p>
            <a:pPr algn="l"/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愿我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的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王，</a:t>
            </a:r>
            <a:r>
              <a:rPr lang="ko-KR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ko-KR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喜悅</a:t>
            </a: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并垂听 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41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主我爱你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主我爱你 </dc:title>
  <dc:creator>mary</dc:creator>
  <cp:lastModifiedBy>mary</cp:lastModifiedBy>
  <cp:revision>11</cp:revision>
  <dcterms:created xsi:type="dcterms:W3CDTF">2020-05-18T16:18:55Z</dcterms:created>
  <dcterms:modified xsi:type="dcterms:W3CDTF">2020-05-18T19:31:36Z</dcterms:modified>
</cp:coreProperties>
</file>